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8" r:id="rId7"/>
    <p:sldId id="257" r:id="rId8"/>
    <p:sldId id="262" r:id="rId9"/>
    <p:sldId id="263" r:id="rId10"/>
    <p:sldId id="264" r:id="rId11"/>
    <p:sldId id="271" r:id="rId12"/>
    <p:sldId id="266" r:id="rId13"/>
    <p:sldId id="267" r:id="rId14"/>
    <p:sldId id="268" r:id="rId15"/>
    <p:sldId id="270" r:id="rId16"/>
    <p:sldId id="260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F4AE01-C8D6-9757-4A18-BCA57677870E}" name="Yingjie WENG" initials="YW" userId="S::yweng@eurasante.com::793d5602-1432-4fc8-a40b-e3cce7afc1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700"/>
    <a:srgbClr val="2AABC9"/>
    <a:srgbClr val="F8D242"/>
    <a:srgbClr val="00444F"/>
    <a:srgbClr val="86CDD8"/>
    <a:srgbClr val="C3E3E0"/>
    <a:srgbClr val="FFFFFF"/>
    <a:srgbClr val="F1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9B384-F7F7-9238-A0D9-E5BF6CD38B84}" v="186" dt="2024-06-10T10:18:20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jie WENG" userId="S::yweng@eurasante.com::793d5602-1432-4fc8-a40b-e3cce7afc1b3" providerId="AD" clId="Web-{F7031068-7F83-B166-E293-7C5816B953E1}"/>
    <pc:docChg chg="addSld delSld modSld sldOrd">
      <pc:chgData name="Yingjie WENG" userId="S::yweng@eurasante.com::793d5602-1432-4fc8-a40b-e3cce7afc1b3" providerId="AD" clId="Web-{F7031068-7F83-B166-E293-7C5816B953E1}" dt="2024-03-07T15:04:29.697" v="368" actId="20577"/>
      <pc:docMkLst>
        <pc:docMk/>
      </pc:docMkLst>
      <pc:sldChg chg="modSp">
        <pc:chgData name="Yingjie WENG" userId="S::yweng@eurasante.com::793d5602-1432-4fc8-a40b-e3cce7afc1b3" providerId="AD" clId="Web-{F7031068-7F83-B166-E293-7C5816B953E1}" dt="2024-03-07T15:01:19.686" v="342" actId="20577"/>
        <pc:sldMkLst>
          <pc:docMk/>
          <pc:sldMk cId="582920180" sldId="257"/>
        </pc:sldMkLst>
        <pc:spChg chg="mod">
          <ac:chgData name="Yingjie WENG" userId="S::yweng@eurasante.com::793d5602-1432-4fc8-a40b-e3cce7afc1b3" providerId="AD" clId="Web-{F7031068-7F83-B166-E293-7C5816B953E1}" dt="2024-03-07T15:01:19.686" v="342" actId="20577"/>
          <ac:spMkLst>
            <pc:docMk/>
            <pc:sldMk cId="582920180" sldId="257"/>
            <ac:spMk id="7" creationId="{623CB4A4-CEA8-B04B-F903-8C968A37C1AF}"/>
          </ac:spMkLst>
        </pc:spChg>
      </pc:sldChg>
      <pc:sldChg chg="addSp delSp modSp">
        <pc:chgData name="Yingjie WENG" userId="S::yweng@eurasante.com::793d5602-1432-4fc8-a40b-e3cce7afc1b3" providerId="AD" clId="Web-{F7031068-7F83-B166-E293-7C5816B953E1}" dt="2024-03-07T15:00:55.498" v="339" actId="20577"/>
        <pc:sldMkLst>
          <pc:docMk/>
          <pc:sldMk cId="277171823" sldId="258"/>
        </pc:sldMkLst>
        <pc:spChg chg="mod">
          <ac:chgData name="Yingjie WENG" userId="S::yweng@eurasante.com::793d5602-1432-4fc8-a40b-e3cce7afc1b3" providerId="AD" clId="Web-{F7031068-7F83-B166-E293-7C5816B953E1}" dt="2024-03-07T15:00:55.498" v="339" actId="20577"/>
          <ac:spMkLst>
            <pc:docMk/>
            <pc:sldMk cId="277171823" sldId="258"/>
            <ac:spMk id="6" creationId="{FF22A3B8-7753-B435-7ED4-430AF6335FB5}"/>
          </ac:spMkLst>
        </pc:spChg>
        <pc:spChg chg="mod">
          <ac:chgData name="Yingjie WENG" userId="S::yweng@eurasante.com::793d5602-1432-4fc8-a40b-e3cce7afc1b3" providerId="AD" clId="Web-{F7031068-7F83-B166-E293-7C5816B953E1}" dt="2024-03-07T15:00:50.950" v="338" actId="20577"/>
          <ac:spMkLst>
            <pc:docMk/>
            <pc:sldMk cId="277171823" sldId="258"/>
            <ac:spMk id="7" creationId="{623CB4A4-CEA8-B04B-F903-8C968A37C1AF}"/>
          </ac:spMkLst>
        </pc:spChg>
        <pc:picChg chg="add del mod modCrop">
          <ac:chgData name="Yingjie WENG" userId="S::yweng@eurasante.com::793d5602-1432-4fc8-a40b-e3cce7afc1b3" providerId="AD" clId="Web-{F7031068-7F83-B166-E293-7C5816B953E1}" dt="2024-03-07T14:59:43.775" v="324"/>
          <ac:picMkLst>
            <pc:docMk/>
            <pc:sldMk cId="277171823" sldId="258"/>
            <ac:picMk id="3" creationId="{CFB605CE-F045-AFF8-1B2D-102A53AD0651}"/>
          </ac:picMkLst>
        </pc:picChg>
        <pc:picChg chg="add mod modCrop">
          <ac:chgData name="Yingjie WENG" userId="S::yweng@eurasante.com::793d5602-1432-4fc8-a40b-e3cce7afc1b3" providerId="AD" clId="Web-{F7031068-7F83-B166-E293-7C5816B953E1}" dt="2024-03-07T15:00:26.840" v="334" actId="1076"/>
          <ac:picMkLst>
            <pc:docMk/>
            <pc:sldMk cId="277171823" sldId="258"/>
            <ac:picMk id="8" creationId="{FB1B9C44-9AAE-5B3B-6D88-7B43D7A6D73F}"/>
          </ac:picMkLst>
        </pc:picChg>
      </pc:sldChg>
      <pc:sldChg chg="add del">
        <pc:chgData name="Yingjie WENG" userId="S::yweng@eurasante.com::793d5602-1432-4fc8-a40b-e3cce7afc1b3" providerId="AD" clId="Web-{F7031068-7F83-B166-E293-7C5816B953E1}" dt="2024-03-07T15:02:21.596" v="351"/>
        <pc:sldMkLst>
          <pc:docMk/>
          <pc:sldMk cId="2164981572" sldId="259"/>
        </pc:sldMkLst>
      </pc:sldChg>
      <pc:sldChg chg="addSp delSp modSp ord">
        <pc:chgData name="Yingjie WENG" userId="S::yweng@eurasante.com::793d5602-1432-4fc8-a40b-e3cce7afc1b3" providerId="AD" clId="Web-{F7031068-7F83-B166-E293-7C5816B953E1}" dt="2024-03-07T14:49:21.286" v="301" actId="14100"/>
        <pc:sldMkLst>
          <pc:docMk/>
          <pc:sldMk cId="1706264722" sldId="260"/>
        </pc:sldMkLst>
        <pc:spChg chg="del">
          <ac:chgData name="Yingjie WENG" userId="S::yweng@eurasante.com::793d5602-1432-4fc8-a40b-e3cce7afc1b3" providerId="AD" clId="Web-{F7031068-7F83-B166-E293-7C5816B953E1}" dt="2024-03-07T14:47:51.578" v="265"/>
          <ac:spMkLst>
            <pc:docMk/>
            <pc:sldMk cId="1706264722" sldId="260"/>
            <ac:spMk id="4" creationId="{60F361A4-619E-8C4F-67D8-FFFB478DF3AE}"/>
          </ac:spMkLst>
        </pc:spChg>
        <pc:spChg chg="add del">
          <ac:chgData name="Yingjie WENG" userId="S::yweng@eurasante.com::793d5602-1432-4fc8-a40b-e3cce7afc1b3" providerId="AD" clId="Web-{F7031068-7F83-B166-E293-7C5816B953E1}" dt="2024-03-07T14:48:06.282" v="273"/>
          <ac:spMkLst>
            <pc:docMk/>
            <pc:sldMk cId="1706264722" sldId="260"/>
            <ac:spMk id="8" creationId="{BBEFCB38-2E57-38B8-9C85-03ABE5AF9FE4}"/>
          </ac:spMkLst>
        </pc:spChg>
        <pc:spChg chg="del mod">
          <ac:chgData name="Yingjie WENG" userId="S::yweng@eurasante.com::793d5602-1432-4fc8-a40b-e3cce7afc1b3" providerId="AD" clId="Web-{F7031068-7F83-B166-E293-7C5816B953E1}" dt="2024-03-07T14:48:00.125" v="271"/>
          <ac:spMkLst>
            <pc:docMk/>
            <pc:sldMk cId="1706264722" sldId="260"/>
            <ac:spMk id="9" creationId="{07ABA65E-6CEC-A92D-03E1-7F255F59E379}"/>
          </ac:spMkLst>
        </pc:spChg>
        <pc:spChg chg="add del">
          <ac:chgData name="Yingjie WENG" userId="S::yweng@eurasante.com::793d5602-1432-4fc8-a40b-e3cce7afc1b3" providerId="AD" clId="Web-{F7031068-7F83-B166-E293-7C5816B953E1}" dt="2024-03-07T14:48:13.392" v="275"/>
          <ac:spMkLst>
            <pc:docMk/>
            <pc:sldMk cId="1706264722" sldId="260"/>
            <ac:spMk id="12" creationId="{379040FB-12A8-FA92-B70A-85A0157D8FF1}"/>
          </ac:spMkLst>
        </pc:spChg>
        <pc:spChg chg="add mod">
          <ac:chgData name="Yingjie WENG" userId="S::yweng@eurasante.com::793d5602-1432-4fc8-a40b-e3cce7afc1b3" providerId="AD" clId="Web-{F7031068-7F83-B166-E293-7C5816B953E1}" dt="2024-03-07T14:48:41.612" v="284" actId="20577"/>
          <ac:spMkLst>
            <pc:docMk/>
            <pc:sldMk cId="1706264722" sldId="260"/>
            <ac:spMk id="14" creationId="{D8D4B498-44AE-8145-DB2F-223791A5EEFE}"/>
          </ac:spMkLst>
        </pc:spChg>
        <pc:spChg chg="add mod">
          <ac:chgData name="Yingjie WENG" userId="S::yweng@eurasante.com::793d5602-1432-4fc8-a40b-e3cce7afc1b3" providerId="AD" clId="Web-{F7031068-7F83-B166-E293-7C5816B953E1}" dt="2024-03-07T14:49:21.286" v="301" actId="14100"/>
          <ac:spMkLst>
            <pc:docMk/>
            <pc:sldMk cId="1706264722" sldId="260"/>
            <ac:spMk id="19" creationId="{AE16628A-AB66-0790-052A-39D9FBC19018}"/>
          </ac:spMkLst>
        </pc:spChg>
        <pc:picChg chg="del">
          <ac:chgData name="Yingjie WENG" userId="S::yweng@eurasante.com::793d5602-1432-4fc8-a40b-e3cce7afc1b3" providerId="AD" clId="Web-{F7031068-7F83-B166-E293-7C5816B953E1}" dt="2024-03-07T14:47:55.500" v="267"/>
          <ac:picMkLst>
            <pc:docMk/>
            <pc:sldMk cId="1706264722" sldId="260"/>
            <ac:picMk id="7" creationId="{BE8F5415-CCDF-6806-3262-5F43D9112814}"/>
          </ac:picMkLst>
        </pc:picChg>
        <pc:picChg chg="del">
          <ac:chgData name="Yingjie WENG" userId="S::yweng@eurasante.com::793d5602-1432-4fc8-a40b-e3cce7afc1b3" providerId="AD" clId="Web-{F7031068-7F83-B166-E293-7C5816B953E1}" dt="2024-03-07T14:47:57" v="268"/>
          <ac:picMkLst>
            <pc:docMk/>
            <pc:sldMk cId="1706264722" sldId="260"/>
            <ac:picMk id="11" creationId="{C8FA9570-AB76-D0FA-D0A4-14DDB634F1D6}"/>
          </ac:picMkLst>
        </pc:picChg>
        <pc:picChg chg="del">
          <ac:chgData name="Yingjie WENG" userId="S::yweng@eurasante.com::793d5602-1432-4fc8-a40b-e3cce7afc1b3" providerId="AD" clId="Web-{F7031068-7F83-B166-E293-7C5816B953E1}" dt="2024-03-07T14:47:58.203" v="270"/>
          <ac:picMkLst>
            <pc:docMk/>
            <pc:sldMk cId="1706264722" sldId="260"/>
            <ac:picMk id="13" creationId="{77E8A64D-1027-6A5A-7C00-FBA0D3BA6BCE}"/>
          </ac:picMkLst>
        </pc:picChg>
        <pc:picChg chg="add">
          <ac:chgData name="Yingjie WENG" userId="S::yweng@eurasante.com::793d5602-1432-4fc8-a40b-e3cce7afc1b3" providerId="AD" clId="Web-{F7031068-7F83-B166-E293-7C5816B953E1}" dt="2024-03-07T14:49:00.457" v="288"/>
          <ac:picMkLst>
            <pc:docMk/>
            <pc:sldMk cId="1706264722" sldId="260"/>
            <ac:picMk id="16" creationId="{E3342009-56B6-D439-3AA9-1CA442E55DC3}"/>
          </ac:picMkLst>
        </pc:picChg>
        <pc:picChg chg="del">
          <ac:chgData name="Yingjie WENG" userId="S::yweng@eurasante.com::793d5602-1432-4fc8-a40b-e3cce7afc1b3" providerId="AD" clId="Web-{F7031068-7F83-B166-E293-7C5816B953E1}" dt="2024-03-07T14:47:57.594" v="269"/>
          <ac:picMkLst>
            <pc:docMk/>
            <pc:sldMk cId="1706264722" sldId="260"/>
            <ac:picMk id="17" creationId="{D27D22C5-3451-FEBE-B76C-4750B0FBF89B}"/>
          </ac:picMkLst>
        </pc:picChg>
      </pc:sldChg>
      <pc:sldChg chg="del">
        <pc:chgData name="Yingjie WENG" userId="S::yweng@eurasante.com::793d5602-1432-4fc8-a40b-e3cce7afc1b3" providerId="AD" clId="Web-{F7031068-7F83-B166-E293-7C5816B953E1}" dt="2024-03-07T15:02:22.940" v="352"/>
        <pc:sldMkLst>
          <pc:docMk/>
          <pc:sldMk cId="3060666936" sldId="261"/>
        </pc:sldMkLst>
      </pc:sldChg>
      <pc:sldChg chg="addSp modSp">
        <pc:chgData name="Yingjie WENG" userId="S::yweng@eurasante.com::793d5602-1432-4fc8-a40b-e3cce7afc1b3" providerId="AD" clId="Web-{F7031068-7F83-B166-E293-7C5816B953E1}" dt="2024-03-07T15:01:37.016" v="345" actId="1076"/>
        <pc:sldMkLst>
          <pc:docMk/>
          <pc:sldMk cId="1493055171" sldId="262"/>
        </pc:sldMkLst>
        <pc:spChg chg="mod">
          <ac:chgData name="Yingjie WENG" userId="S::yweng@eurasante.com::793d5602-1432-4fc8-a40b-e3cce7afc1b3" providerId="AD" clId="Web-{F7031068-7F83-B166-E293-7C5816B953E1}" dt="2024-03-07T15:01:37.016" v="345" actId="1076"/>
          <ac:spMkLst>
            <pc:docMk/>
            <pc:sldMk cId="1493055171" sldId="262"/>
            <ac:spMk id="7" creationId="{623CB4A4-CEA8-B04B-F903-8C968A37C1AF}"/>
          </ac:spMkLst>
        </pc:spChg>
        <pc:picChg chg="add mod">
          <ac:chgData name="Yingjie WENG" userId="S::yweng@eurasante.com::793d5602-1432-4fc8-a40b-e3cce7afc1b3" providerId="AD" clId="Web-{F7031068-7F83-B166-E293-7C5816B953E1}" dt="2024-03-07T14:55:47.464" v="310" actId="1076"/>
          <ac:picMkLst>
            <pc:docMk/>
            <pc:sldMk cId="1493055171" sldId="262"/>
            <ac:picMk id="3" creationId="{D1A89BFE-5C4B-84EB-A446-0AFA5DA472BD}"/>
          </ac:picMkLst>
        </pc:picChg>
        <pc:picChg chg="add mod">
          <ac:chgData name="Yingjie WENG" userId="S::yweng@eurasante.com::793d5602-1432-4fc8-a40b-e3cce7afc1b3" providerId="AD" clId="Web-{F7031068-7F83-B166-E293-7C5816B953E1}" dt="2024-03-07T14:55:47.480" v="311" actId="1076"/>
          <ac:picMkLst>
            <pc:docMk/>
            <pc:sldMk cId="1493055171" sldId="262"/>
            <ac:picMk id="5" creationId="{794EC07A-3418-552C-2F69-7ED0920CF8A6}"/>
          </ac:picMkLst>
        </pc:picChg>
        <pc:picChg chg="mod">
          <ac:chgData name="Yingjie WENG" userId="S::yweng@eurasante.com::793d5602-1432-4fc8-a40b-e3cce7afc1b3" providerId="AD" clId="Web-{F7031068-7F83-B166-E293-7C5816B953E1}" dt="2024-03-07T15:01:27.531" v="343" actId="14100"/>
          <ac:picMkLst>
            <pc:docMk/>
            <pc:sldMk cId="1493055171" sldId="262"/>
            <ac:picMk id="6" creationId="{D4F69C53-B300-DCE8-6F57-F79D50AA208E}"/>
          </ac:picMkLst>
        </pc:picChg>
        <pc:picChg chg="add mod">
          <ac:chgData name="Yingjie WENG" userId="S::yweng@eurasante.com::793d5602-1432-4fc8-a40b-e3cce7afc1b3" providerId="AD" clId="Web-{F7031068-7F83-B166-E293-7C5816B953E1}" dt="2024-03-07T14:55:55.543" v="314" actId="1076"/>
          <ac:picMkLst>
            <pc:docMk/>
            <pc:sldMk cId="1493055171" sldId="262"/>
            <ac:picMk id="10" creationId="{A0C529B0-C8BB-F11B-C4F8-ED288BC1473E}"/>
          </ac:picMkLst>
        </pc:picChg>
        <pc:picChg chg="add mod">
          <ac:chgData name="Yingjie WENG" userId="S::yweng@eurasante.com::793d5602-1432-4fc8-a40b-e3cce7afc1b3" providerId="AD" clId="Web-{F7031068-7F83-B166-E293-7C5816B953E1}" dt="2024-03-07T14:55:55.559" v="315" actId="1076"/>
          <ac:picMkLst>
            <pc:docMk/>
            <pc:sldMk cId="1493055171" sldId="262"/>
            <ac:picMk id="12" creationId="{6C08F30C-7402-4FA7-90E1-C4C2BA1AA11B}"/>
          </ac:picMkLst>
        </pc:picChg>
      </pc:sldChg>
      <pc:sldChg chg="addSp delSp modSp">
        <pc:chgData name="Yingjie WENG" userId="S::yweng@eurasante.com::793d5602-1432-4fc8-a40b-e3cce7afc1b3" providerId="AD" clId="Web-{F7031068-7F83-B166-E293-7C5816B953E1}" dt="2024-03-07T15:02:02.830" v="349" actId="14100"/>
        <pc:sldMkLst>
          <pc:docMk/>
          <pc:sldMk cId="2857560456" sldId="263"/>
        </pc:sldMkLst>
        <pc:spChg chg="mod">
          <ac:chgData name="Yingjie WENG" userId="S::yweng@eurasante.com::793d5602-1432-4fc8-a40b-e3cce7afc1b3" providerId="AD" clId="Web-{F7031068-7F83-B166-E293-7C5816B953E1}" dt="2024-03-07T15:01:59.486" v="348" actId="1076"/>
          <ac:spMkLst>
            <pc:docMk/>
            <pc:sldMk cId="2857560456" sldId="263"/>
            <ac:spMk id="7" creationId="{623CB4A4-CEA8-B04B-F903-8C968A37C1AF}"/>
          </ac:spMkLst>
        </pc:spChg>
        <pc:picChg chg="add del mod">
          <ac:chgData name="Yingjie WENG" userId="S::yweng@eurasante.com::793d5602-1432-4fc8-a40b-e3cce7afc1b3" providerId="AD" clId="Web-{F7031068-7F83-B166-E293-7C5816B953E1}" dt="2024-03-07T14:56:38.249" v="321"/>
          <ac:picMkLst>
            <pc:docMk/>
            <pc:sldMk cId="2857560456" sldId="263"/>
            <ac:picMk id="3" creationId="{B3A6078A-DFBD-4781-56FF-7848014189E2}"/>
          </ac:picMkLst>
        </pc:picChg>
        <pc:picChg chg="add del mod">
          <ac:chgData name="Yingjie WENG" userId="S::yweng@eurasante.com::793d5602-1432-4fc8-a40b-e3cce7afc1b3" providerId="AD" clId="Web-{F7031068-7F83-B166-E293-7C5816B953E1}" dt="2024-03-07T14:56:37.077" v="320"/>
          <ac:picMkLst>
            <pc:docMk/>
            <pc:sldMk cId="2857560456" sldId="263"/>
            <ac:picMk id="5" creationId="{63C640A9-6452-8DA7-1356-75DA11A66373}"/>
          </ac:picMkLst>
        </pc:picChg>
        <pc:picChg chg="mod">
          <ac:chgData name="Yingjie WENG" userId="S::yweng@eurasante.com::793d5602-1432-4fc8-a40b-e3cce7afc1b3" providerId="AD" clId="Web-{F7031068-7F83-B166-E293-7C5816B953E1}" dt="2024-03-07T15:02:02.830" v="349" actId="14100"/>
          <ac:picMkLst>
            <pc:docMk/>
            <pc:sldMk cId="2857560456" sldId="263"/>
            <ac:picMk id="6" creationId="{D4F69C53-B300-DCE8-6F57-F79D50AA208E}"/>
          </ac:picMkLst>
        </pc:picChg>
      </pc:sldChg>
      <pc:sldChg chg="delSp modSp">
        <pc:chgData name="Yingjie WENG" userId="S::yweng@eurasante.com::793d5602-1432-4fc8-a40b-e3cce7afc1b3" providerId="AD" clId="Web-{F7031068-7F83-B166-E293-7C5816B953E1}" dt="2024-03-07T15:02:09.642" v="350" actId="1076"/>
        <pc:sldMkLst>
          <pc:docMk/>
          <pc:sldMk cId="1183249553" sldId="264"/>
        </pc:sldMkLst>
        <pc:spChg chg="mod">
          <ac:chgData name="Yingjie WENG" userId="S::yweng@eurasante.com::793d5602-1432-4fc8-a40b-e3cce7afc1b3" providerId="AD" clId="Web-{F7031068-7F83-B166-E293-7C5816B953E1}" dt="2024-03-07T15:02:09.642" v="350" actId="1076"/>
          <ac:spMkLst>
            <pc:docMk/>
            <pc:sldMk cId="1183249553" sldId="264"/>
            <ac:spMk id="7" creationId="{623CB4A4-CEA8-B04B-F903-8C968A37C1AF}"/>
          </ac:spMkLst>
        </pc:spChg>
        <pc:spChg chg="del">
          <ac:chgData name="Yingjie WENG" userId="S::yweng@eurasante.com::793d5602-1432-4fc8-a40b-e3cce7afc1b3" providerId="AD" clId="Web-{F7031068-7F83-B166-E293-7C5816B953E1}" dt="2024-03-07T14:19:37.059" v="10"/>
          <ac:spMkLst>
            <pc:docMk/>
            <pc:sldMk cId="1183249553" sldId="264"/>
            <ac:spMk id="8" creationId="{BF87E075-3E4F-D54B-57FB-BEEF5C17F4E4}"/>
          </ac:spMkLst>
        </pc:spChg>
        <pc:spChg chg="mod">
          <ac:chgData name="Yingjie WENG" userId="S::yweng@eurasante.com::793d5602-1432-4fc8-a40b-e3cce7afc1b3" providerId="AD" clId="Web-{F7031068-7F83-B166-E293-7C5816B953E1}" dt="2024-03-07T14:20:47.766" v="21" actId="1076"/>
          <ac:spMkLst>
            <pc:docMk/>
            <pc:sldMk cId="1183249553" sldId="264"/>
            <ac:spMk id="9" creationId="{C5E8AE1C-AD95-5512-AFF6-4F990C928C61}"/>
          </ac:spMkLst>
        </pc:spChg>
      </pc:sldChg>
      <pc:sldChg chg="addSp delSp modSp">
        <pc:chgData name="Yingjie WENG" userId="S::yweng@eurasante.com::793d5602-1432-4fc8-a40b-e3cce7afc1b3" providerId="AD" clId="Web-{F7031068-7F83-B166-E293-7C5816B953E1}" dt="2024-03-07T14:28:39.965" v="73" actId="14100"/>
        <pc:sldMkLst>
          <pc:docMk/>
          <pc:sldMk cId="3818348118" sldId="265"/>
        </pc:sldMkLst>
        <pc:spChg chg="mod">
          <ac:chgData name="Yingjie WENG" userId="S::yweng@eurasante.com::793d5602-1432-4fc8-a40b-e3cce7afc1b3" providerId="AD" clId="Web-{F7031068-7F83-B166-E293-7C5816B953E1}" dt="2024-03-07T14:25:56.768" v="45" actId="14100"/>
          <ac:spMkLst>
            <pc:docMk/>
            <pc:sldMk cId="3818348118" sldId="265"/>
            <ac:spMk id="7" creationId="{623CB4A4-CEA8-B04B-F903-8C968A37C1AF}"/>
          </ac:spMkLst>
        </pc:spChg>
        <pc:spChg chg="del">
          <ac:chgData name="Yingjie WENG" userId="S::yweng@eurasante.com::793d5602-1432-4fc8-a40b-e3cce7afc1b3" providerId="AD" clId="Web-{F7031068-7F83-B166-E293-7C5816B953E1}" dt="2024-03-07T14:26:29.051" v="52"/>
          <ac:spMkLst>
            <pc:docMk/>
            <pc:sldMk cId="3818348118" sldId="265"/>
            <ac:spMk id="8" creationId="{BF87E075-3E4F-D54B-57FB-BEEF5C17F4E4}"/>
          </ac:spMkLst>
        </pc:spChg>
        <pc:spChg chg="del mod">
          <ac:chgData name="Yingjie WENG" userId="S::yweng@eurasante.com::793d5602-1432-4fc8-a40b-e3cce7afc1b3" providerId="AD" clId="Web-{F7031068-7F83-B166-E293-7C5816B953E1}" dt="2024-03-07T14:26:27.801" v="51"/>
          <ac:spMkLst>
            <pc:docMk/>
            <pc:sldMk cId="3818348118" sldId="265"/>
            <ac:spMk id="9" creationId="{C5E8AE1C-AD95-5512-AFF6-4F990C928C61}"/>
          </ac:spMkLst>
        </pc:spChg>
        <pc:graphicFrameChg chg="add mod modGraphic">
          <ac:chgData name="Yingjie WENG" userId="S::yweng@eurasante.com::793d5602-1432-4fc8-a40b-e3cce7afc1b3" providerId="AD" clId="Web-{F7031068-7F83-B166-E293-7C5816B953E1}" dt="2024-03-07T14:28:39.965" v="73" actId="14100"/>
          <ac:graphicFrameMkLst>
            <pc:docMk/>
            <pc:sldMk cId="3818348118" sldId="265"/>
            <ac:graphicFrameMk id="2" creationId="{0E4D88D1-B014-E72E-52DE-EE982C10A473}"/>
          </ac:graphicFrameMkLst>
        </pc:graphicFrameChg>
        <pc:picChg chg="mod">
          <ac:chgData name="Yingjie WENG" userId="S::yweng@eurasante.com::793d5602-1432-4fc8-a40b-e3cce7afc1b3" providerId="AD" clId="Web-{F7031068-7F83-B166-E293-7C5816B953E1}" dt="2024-03-07T14:26:09.628" v="47" actId="14100"/>
          <ac:picMkLst>
            <pc:docMk/>
            <pc:sldMk cId="3818348118" sldId="265"/>
            <ac:picMk id="6" creationId="{D4F69C53-B300-DCE8-6F57-F79D50AA208E}"/>
          </ac:picMkLst>
        </pc:picChg>
      </pc:sldChg>
      <pc:sldChg chg="addSp delSp modSp">
        <pc:chgData name="Yingjie WENG" userId="S::yweng@eurasante.com::793d5602-1432-4fc8-a40b-e3cce7afc1b3" providerId="AD" clId="Web-{F7031068-7F83-B166-E293-7C5816B953E1}" dt="2024-03-07T14:33:00.714" v="116" actId="1076"/>
        <pc:sldMkLst>
          <pc:docMk/>
          <pc:sldMk cId="4270703981" sldId="266"/>
        </pc:sldMkLst>
        <pc:spChg chg="add mod">
          <ac:chgData name="Yingjie WENG" userId="S::yweng@eurasante.com::793d5602-1432-4fc8-a40b-e3cce7afc1b3" providerId="AD" clId="Web-{F7031068-7F83-B166-E293-7C5816B953E1}" dt="2024-03-07T14:31:42.241" v="111" actId="20577"/>
          <ac:spMkLst>
            <pc:docMk/>
            <pc:sldMk cId="4270703981" sldId="266"/>
            <ac:spMk id="2" creationId="{C89F6BB9-EE52-877A-D153-0F553589EAC9}"/>
          </ac:spMkLst>
        </pc:spChg>
        <pc:spChg chg="add mod">
          <ac:chgData name="Yingjie WENG" userId="S::yweng@eurasante.com::793d5602-1432-4fc8-a40b-e3cce7afc1b3" providerId="AD" clId="Web-{F7031068-7F83-B166-E293-7C5816B953E1}" dt="2024-03-07T14:33:00.714" v="116" actId="1076"/>
          <ac:spMkLst>
            <pc:docMk/>
            <pc:sldMk cId="4270703981" sldId="266"/>
            <ac:spMk id="3" creationId="{34F395CA-6CE0-53AC-1D53-6EF1AC698596}"/>
          </ac:spMkLst>
        </pc:spChg>
        <pc:spChg chg="mod">
          <ac:chgData name="Yingjie WENG" userId="S::yweng@eurasante.com::793d5602-1432-4fc8-a40b-e3cce7afc1b3" providerId="AD" clId="Web-{F7031068-7F83-B166-E293-7C5816B953E1}" dt="2024-03-07T14:29:09.873" v="91" actId="14100"/>
          <ac:spMkLst>
            <pc:docMk/>
            <pc:sldMk cId="4270703981" sldId="266"/>
            <ac:spMk id="7" creationId="{623CB4A4-CEA8-B04B-F903-8C968A37C1AF}"/>
          </ac:spMkLst>
        </pc:spChg>
        <pc:spChg chg="del">
          <ac:chgData name="Yingjie WENG" userId="S::yweng@eurasante.com::793d5602-1432-4fc8-a40b-e3cce7afc1b3" providerId="AD" clId="Web-{F7031068-7F83-B166-E293-7C5816B953E1}" dt="2024-03-07T14:29:21.452" v="93"/>
          <ac:spMkLst>
            <pc:docMk/>
            <pc:sldMk cId="4270703981" sldId="266"/>
            <ac:spMk id="8" creationId="{BF87E075-3E4F-D54B-57FB-BEEF5C17F4E4}"/>
          </ac:spMkLst>
        </pc:spChg>
        <pc:spChg chg="del">
          <ac:chgData name="Yingjie WENG" userId="S::yweng@eurasante.com::793d5602-1432-4fc8-a40b-e3cce7afc1b3" providerId="AD" clId="Web-{F7031068-7F83-B166-E293-7C5816B953E1}" dt="2024-03-07T14:29:23.858" v="94"/>
          <ac:spMkLst>
            <pc:docMk/>
            <pc:sldMk cId="4270703981" sldId="266"/>
            <ac:spMk id="9" creationId="{C5E8AE1C-AD95-5512-AFF6-4F990C928C61}"/>
          </ac:spMkLst>
        </pc:spChg>
        <pc:picChg chg="mod">
          <ac:chgData name="Yingjie WENG" userId="S::yweng@eurasante.com::793d5602-1432-4fc8-a40b-e3cce7afc1b3" providerId="AD" clId="Web-{F7031068-7F83-B166-E293-7C5816B953E1}" dt="2024-03-07T14:29:14.655" v="92" actId="14100"/>
          <ac:picMkLst>
            <pc:docMk/>
            <pc:sldMk cId="4270703981" sldId="266"/>
            <ac:picMk id="6" creationId="{D4F69C53-B300-DCE8-6F57-F79D50AA208E}"/>
          </ac:picMkLst>
        </pc:picChg>
      </pc:sldChg>
      <pc:sldChg chg="addSp delSp modSp">
        <pc:chgData name="Yingjie WENG" userId="S::yweng@eurasante.com::793d5602-1432-4fc8-a40b-e3cce7afc1b3" providerId="AD" clId="Web-{F7031068-7F83-B166-E293-7C5816B953E1}" dt="2024-03-07T14:39:21.908" v="184"/>
        <pc:sldMkLst>
          <pc:docMk/>
          <pc:sldMk cId="1829074009" sldId="267"/>
        </pc:sldMkLst>
        <pc:spChg chg="add mod">
          <ac:chgData name="Yingjie WENG" userId="S::yweng@eurasante.com::793d5602-1432-4fc8-a40b-e3cce7afc1b3" providerId="AD" clId="Web-{F7031068-7F83-B166-E293-7C5816B953E1}" dt="2024-03-07T14:37:00.369" v="161" actId="20577"/>
          <ac:spMkLst>
            <pc:docMk/>
            <pc:sldMk cId="1829074009" sldId="267"/>
            <ac:spMk id="2" creationId="{C97BDDCA-FD2E-55C4-A109-6A4616ADA2ED}"/>
          </ac:spMkLst>
        </pc:spChg>
        <pc:spChg chg="mod">
          <ac:chgData name="Yingjie WENG" userId="S::yweng@eurasante.com::793d5602-1432-4fc8-a40b-e3cce7afc1b3" providerId="AD" clId="Web-{F7031068-7F83-B166-E293-7C5816B953E1}" dt="2024-03-07T14:33:53.436" v="119" actId="20577"/>
          <ac:spMkLst>
            <pc:docMk/>
            <pc:sldMk cId="1829074009" sldId="267"/>
            <ac:spMk id="7" creationId="{623CB4A4-CEA8-B04B-F903-8C968A37C1AF}"/>
          </ac:spMkLst>
        </pc:spChg>
        <pc:spChg chg="del">
          <ac:chgData name="Yingjie WENG" userId="S::yweng@eurasante.com::793d5602-1432-4fc8-a40b-e3cce7afc1b3" providerId="AD" clId="Web-{F7031068-7F83-B166-E293-7C5816B953E1}" dt="2024-03-07T14:33:57.827" v="121"/>
          <ac:spMkLst>
            <pc:docMk/>
            <pc:sldMk cId="1829074009" sldId="267"/>
            <ac:spMk id="8" creationId="{BF87E075-3E4F-D54B-57FB-BEEF5C17F4E4}"/>
          </ac:spMkLst>
        </pc:spChg>
        <pc:spChg chg="del">
          <ac:chgData name="Yingjie WENG" userId="S::yweng@eurasante.com::793d5602-1432-4fc8-a40b-e3cce7afc1b3" providerId="AD" clId="Web-{F7031068-7F83-B166-E293-7C5816B953E1}" dt="2024-03-07T14:33:54.921" v="120"/>
          <ac:spMkLst>
            <pc:docMk/>
            <pc:sldMk cId="1829074009" sldId="267"/>
            <ac:spMk id="9" creationId="{C5E8AE1C-AD95-5512-AFF6-4F990C928C61}"/>
          </ac:spMkLst>
        </pc:spChg>
        <pc:spChg chg="add">
          <ac:chgData name="Yingjie WENG" userId="S::yweng@eurasante.com::793d5602-1432-4fc8-a40b-e3cce7afc1b3" providerId="AD" clId="Web-{F7031068-7F83-B166-E293-7C5816B953E1}" dt="2024-03-07T14:35:13.675" v="142"/>
          <ac:spMkLst>
            <pc:docMk/>
            <pc:sldMk cId="1829074009" sldId="267"/>
            <ac:spMk id="10" creationId="{B8C3AF29-7023-A5FB-6923-AFB1520CDF78}"/>
          </ac:spMkLst>
        </pc:spChg>
        <pc:spChg chg="add mod">
          <ac:chgData name="Yingjie WENG" userId="S::yweng@eurasante.com::793d5602-1432-4fc8-a40b-e3cce7afc1b3" providerId="AD" clId="Web-{F7031068-7F83-B166-E293-7C5816B953E1}" dt="2024-03-07T14:35:33.333" v="147" actId="14100"/>
          <ac:spMkLst>
            <pc:docMk/>
            <pc:sldMk cId="1829074009" sldId="267"/>
            <ac:spMk id="11" creationId="{DF8BF525-E9AB-4303-6AB0-4A96623D3352}"/>
          </ac:spMkLst>
        </pc:spChg>
        <pc:spChg chg="add mod">
          <ac:chgData name="Yingjie WENG" userId="S::yweng@eurasante.com::793d5602-1432-4fc8-a40b-e3cce7afc1b3" providerId="AD" clId="Web-{F7031068-7F83-B166-E293-7C5816B953E1}" dt="2024-03-07T14:36:07.303" v="157" actId="14100"/>
          <ac:spMkLst>
            <pc:docMk/>
            <pc:sldMk cId="1829074009" sldId="267"/>
            <ac:spMk id="12" creationId="{C97E1505-CA08-87B8-2DB9-A46742FEB2D3}"/>
          </ac:spMkLst>
        </pc:spChg>
        <pc:spChg chg="add">
          <ac:chgData name="Yingjie WENG" userId="S::yweng@eurasante.com::793d5602-1432-4fc8-a40b-e3cce7afc1b3" providerId="AD" clId="Web-{F7031068-7F83-B166-E293-7C5816B953E1}" dt="2024-03-07T14:35:13.675" v="142"/>
          <ac:spMkLst>
            <pc:docMk/>
            <pc:sldMk cId="1829074009" sldId="267"/>
            <ac:spMk id="13" creationId="{DA841473-7B85-2F20-987E-766426ECBE8D}"/>
          </ac:spMkLst>
        </pc:spChg>
        <pc:spChg chg="add">
          <ac:chgData name="Yingjie WENG" userId="S::yweng@eurasante.com::793d5602-1432-4fc8-a40b-e3cce7afc1b3" providerId="AD" clId="Web-{F7031068-7F83-B166-E293-7C5816B953E1}" dt="2024-03-07T14:39:21.908" v="184"/>
          <ac:spMkLst>
            <pc:docMk/>
            <pc:sldMk cId="1829074009" sldId="267"/>
            <ac:spMk id="15" creationId="{00E2C1B5-E204-4A61-C15C-7A55FF5E9A4F}"/>
          </ac:spMkLst>
        </pc:spChg>
        <pc:grpChg chg="add mod">
          <ac:chgData name="Yingjie WENG" userId="S::yweng@eurasante.com::793d5602-1432-4fc8-a40b-e3cce7afc1b3" providerId="AD" clId="Web-{F7031068-7F83-B166-E293-7C5816B953E1}" dt="2024-03-07T14:35:17.003" v="143" actId="1076"/>
          <ac:grpSpMkLst>
            <pc:docMk/>
            <pc:sldMk cId="1829074009" sldId="267"/>
            <ac:grpSpMk id="3" creationId="{9CCECCDF-F209-A5C8-2606-B6BFAB354C34}"/>
          </ac:grpSpMkLst>
        </pc:grpChg>
        <pc:grpChg chg="add">
          <ac:chgData name="Yingjie WENG" userId="S::yweng@eurasante.com::793d5602-1432-4fc8-a40b-e3cce7afc1b3" providerId="AD" clId="Web-{F7031068-7F83-B166-E293-7C5816B953E1}" dt="2024-03-07T14:35:13.675" v="142"/>
          <ac:grpSpMkLst>
            <pc:docMk/>
            <pc:sldMk cId="1829074009" sldId="267"/>
            <ac:grpSpMk id="4" creationId="{55AFD507-F43A-BE71-D92F-8ED912E1A00A}"/>
          </ac:grpSpMkLst>
        </pc:grpChg>
        <pc:cxnChg chg="add">
          <ac:chgData name="Yingjie WENG" userId="S::yweng@eurasante.com::793d5602-1432-4fc8-a40b-e3cce7afc1b3" providerId="AD" clId="Web-{F7031068-7F83-B166-E293-7C5816B953E1}" dt="2024-03-07T14:35:13.675" v="142"/>
          <ac:cxnSpMkLst>
            <pc:docMk/>
            <pc:sldMk cId="1829074009" sldId="267"/>
            <ac:cxnSpMk id="5" creationId="{E1718713-8763-6DDC-7D5B-0AB37B0E1E85}"/>
          </ac:cxnSpMkLst>
        </pc:cxnChg>
      </pc:sldChg>
      <pc:sldChg chg="addSp delSp modSp add replId">
        <pc:chgData name="Yingjie WENG" userId="S::yweng@eurasante.com::793d5602-1432-4fc8-a40b-e3cce7afc1b3" providerId="AD" clId="Web-{F7031068-7F83-B166-E293-7C5816B953E1}" dt="2024-03-07T15:04:29.697" v="368" actId="20577"/>
        <pc:sldMkLst>
          <pc:docMk/>
          <pc:sldMk cId="1680608944" sldId="268"/>
        </pc:sldMkLst>
        <pc:spChg chg="del mod">
          <ac:chgData name="Yingjie WENG" userId="S::yweng@eurasante.com::793d5602-1432-4fc8-a40b-e3cce7afc1b3" providerId="AD" clId="Web-{F7031068-7F83-B166-E293-7C5816B953E1}" dt="2024-03-07T15:03:48.148" v="354"/>
          <ac:spMkLst>
            <pc:docMk/>
            <pc:sldMk cId="1680608944" sldId="268"/>
            <ac:spMk id="2" creationId="{C97BDDCA-FD2E-55C4-A109-6A4616ADA2ED}"/>
          </ac:spMkLst>
        </pc:spChg>
        <pc:spChg chg="mod">
          <ac:chgData name="Yingjie WENG" userId="S::yweng@eurasante.com::793d5602-1432-4fc8-a40b-e3cce7afc1b3" providerId="AD" clId="Web-{F7031068-7F83-B166-E293-7C5816B953E1}" dt="2024-03-07T14:39:02.360" v="182" actId="1076"/>
          <ac:spMkLst>
            <pc:docMk/>
            <pc:sldMk cId="1680608944" sldId="268"/>
            <ac:spMk id="7" creationId="{623CB4A4-CEA8-B04B-F903-8C968A37C1AF}"/>
          </ac:spMkLst>
        </pc:spChg>
        <pc:spChg chg="add">
          <ac:chgData name="Yingjie WENG" userId="S::yweng@eurasante.com::793d5602-1432-4fc8-a40b-e3cce7afc1b3" providerId="AD" clId="Web-{F7031068-7F83-B166-E293-7C5816B953E1}" dt="2024-03-07T14:39:27.096" v="185"/>
          <ac:spMkLst>
            <pc:docMk/>
            <pc:sldMk cId="1680608944" sldId="268"/>
            <ac:spMk id="9" creationId="{54BF0D32-D94C-0780-A803-F57AC4F6EB65}"/>
          </ac:spMkLst>
        </pc:spChg>
        <pc:spChg chg="add mod">
          <ac:chgData name="Yingjie WENG" userId="S::yweng@eurasante.com::793d5602-1432-4fc8-a40b-e3cce7afc1b3" providerId="AD" clId="Web-{F7031068-7F83-B166-E293-7C5816B953E1}" dt="2024-03-07T15:04:29.697" v="368" actId="20577"/>
          <ac:spMkLst>
            <pc:docMk/>
            <pc:sldMk cId="1680608944" sldId="268"/>
            <ac:spMk id="14" creationId="{35B899CA-54EA-C9AB-24F9-7DC5BDDDF697}"/>
          </ac:spMkLst>
        </pc:spChg>
        <pc:grpChg chg="del">
          <ac:chgData name="Yingjie WENG" userId="S::yweng@eurasante.com::793d5602-1432-4fc8-a40b-e3cce7afc1b3" providerId="AD" clId="Web-{F7031068-7F83-B166-E293-7C5816B953E1}" dt="2024-03-07T15:03:46.164" v="353"/>
          <ac:grpSpMkLst>
            <pc:docMk/>
            <pc:sldMk cId="1680608944" sldId="268"/>
            <ac:grpSpMk id="3" creationId="{9CCECCDF-F209-A5C8-2606-B6BFAB354C34}"/>
          </ac:grpSpMkLst>
        </pc:grpChg>
        <pc:picChg chg="mod">
          <ac:chgData name="Yingjie WENG" userId="S::yweng@eurasante.com::793d5602-1432-4fc8-a40b-e3cce7afc1b3" providerId="AD" clId="Web-{F7031068-7F83-B166-E293-7C5816B953E1}" dt="2024-03-07T14:39:05.595" v="183" actId="14100"/>
          <ac:picMkLst>
            <pc:docMk/>
            <pc:sldMk cId="1680608944" sldId="268"/>
            <ac:picMk id="6" creationId="{D4F69C53-B300-DCE8-6F57-F79D50AA208E}"/>
          </ac:picMkLst>
        </pc:picChg>
      </pc:sldChg>
      <pc:sldChg chg="new del">
        <pc:chgData name="Yingjie WENG" userId="S::yweng@eurasante.com::793d5602-1432-4fc8-a40b-e3cce7afc1b3" providerId="AD" clId="Web-{F7031068-7F83-B166-E293-7C5816B953E1}" dt="2024-03-07T14:25:40.205" v="22"/>
        <pc:sldMkLst>
          <pc:docMk/>
          <pc:sldMk cId="4149047997" sldId="268"/>
        </pc:sldMkLst>
      </pc:sldChg>
      <pc:sldChg chg="addSp delSp modSp add replId">
        <pc:chgData name="Yingjie WENG" userId="S::yweng@eurasante.com::793d5602-1432-4fc8-a40b-e3cce7afc1b3" providerId="AD" clId="Web-{F7031068-7F83-B166-E293-7C5816B953E1}" dt="2024-03-07T14:44:44.176" v="223"/>
        <pc:sldMkLst>
          <pc:docMk/>
          <pc:sldMk cId="1982883597" sldId="269"/>
        </pc:sldMkLst>
        <pc:spChg chg="del">
          <ac:chgData name="Yingjie WENG" userId="S::yweng@eurasante.com::793d5602-1432-4fc8-a40b-e3cce7afc1b3" providerId="AD" clId="Web-{F7031068-7F83-B166-E293-7C5816B953E1}" dt="2024-03-07T14:39:58.238" v="196"/>
          <ac:spMkLst>
            <pc:docMk/>
            <pc:sldMk cId="1982883597" sldId="269"/>
            <ac:spMk id="2" creationId="{C97BDDCA-FD2E-55C4-A109-6A4616ADA2ED}"/>
          </ac:spMkLst>
        </pc:spChg>
        <pc:spChg chg="mod">
          <ac:chgData name="Yingjie WENG" userId="S::yweng@eurasante.com::793d5602-1432-4fc8-a40b-e3cce7afc1b3" providerId="AD" clId="Web-{F7031068-7F83-B166-E293-7C5816B953E1}" dt="2024-03-07T14:39:41.550" v="194" actId="20577"/>
          <ac:spMkLst>
            <pc:docMk/>
            <pc:sldMk cId="1982883597" sldId="269"/>
            <ac:spMk id="7" creationId="{623CB4A4-CEA8-B04B-F903-8C968A37C1AF}"/>
          </ac:spMkLst>
        </pc:spChg>
        <pc:spChg chg="add mod">
          <ac:chgData name="Yingjie WENG" userId="S::yweng@eurasante.com::793d5602-1432-4fc8-a40b-e3cce7afc1b3" providerId="AD" clId="Web-{F7031068-7F83-B166-E293-7C5816B953E1}" dt="2024-03-07T14:41:33.666" v="221" actId="20577"/>
          <ac:spMkLst>
            <pc:docMk/>
            <pc:sldMk cId="1982883597" sldId="269"/>
            <ac:spMk id="8" creationId="{13E206F7-EAFD-6E1A-92C2-A80203463628}"/>
          </ac:spMkLst>
        </pc:spChg>
        <pc:spChg chg="add">
          <ac:chgData name="Yingjie WENG" userId="S::yweng@eurasante.com::793d5602-1432-4fc8-a40b-e3cce7afc1b3" providerId="AD" clId="Web-{F7031068-7F83-B166-E293-7C5816B953E1}" dt="2024-03-07T14:44:44.176" v="223"/>
          <ac:spMkLst>
            <pc:docMk/>
            <pc:sldMk cId="1982883597" sldId="269"/>
            <ac:spMk id="14" creationId="{A77DC55E-D3D5-7987-DEFA-7BB8118DB75B}"/>
          </ac:spMkLst>
        </pc:spChg>
        <pc:grpChg chg="del">
          <ac:chgData name="Yingjie WENG" userId="S::yweng@eurasante.com::793d5602-1432-4fc8-a40b-e3cce7afc1b3" providerId="AD" clId="Web-{F7031068-7F83-B166-E293-7C5816B953E1}" dt="2024-03-07T14:39:54.957" v="195"/>
          <ac:grpSpMkLst>
            <pc:docMk/>
            <pc:sldMk cId="1982883597" sldId="269"/>
            <ac:grpSpMk id="3" creationId="{9CCECCDF-F209-A5C8-2606-B6BFAB354C34}"/>
          </ac:grpSpMkLst>
        </pc:grpChg>
      </pc:sldChg>
      <pc:sldChg chg="addSp delSp modSp add replId">
        <pc:chgData name="Yingjie WENG" userId="S::yweng@eurasante.com::793d5602-1432-4fc8-a40b-e3cce7afc1b3" providerId="AD" clId="Web-{F7031068-7F83-B166-E293-7C5816B953E1}" dt="2024-03-07T14:47:31.499" v="264"/>
        <pc:sldMkLst>
          <pc:docMk/>
          <pc:sldMk cId="1433886390" sldId="270"/>
        </pc:sldMkLst>
        <pc:spChg chg="del">
          <ac:chgData name="Yingjie WENG" userId="S::yweng@eurasante.com::793d5602-1432-4fc8-a40b-e3cce7afc1b3" providerId="AD" clId="Web-{F7031068-7F83-B166-E293-7C5816B953E1}" dt="2024-03-07T14:45:17.413" v="231"/>
          <ac:spMkLst>
            <pc:docMk/>
            <pc:sldMk cId="1433886390" sldId="270"/>
            <ac:spMk id="2" creationId="{C97BDDCA-FD2E-55C4-A109-6A4616ADA2ED}"/>
          </ac:spMkLst>
        </pc:spChg>
        <pc:spChg chg="mod">
          <ac:chgData name="Yingjie WENG" userId="S::yweng@eurasante.com::793d5602-1432-4fc8-a40b-e3cce7afc1b3" providerId="AD" clId="Web-{F7031068-7F83-B166-E293-7C5816B953E1}" dt="2024-03-07T14:45:34.492" v="236" actId="14100"/>
          <ac:spMkLst>
            <pc:docMk/>
            <pc:sldMk cId="1433886390" sldId="270"/>
            <ac:spMk id="7" creationId="{623CB4A4-CEA8-B04B-F903-8C968A37C1AF}"/>
          </ac:spMkLst>
        </pc:spChg>
        <pc:spChg chg="add mod">
          <ac:chgData name="Yingjie WENG" userId="S::yweng@eurasante.com::793d5602-1432-4fc8-a40b-e3cce7afc1b3" providerId="AD" clId="Web-{F7031068-7F83-B166-E293-7C5816B953E1}" dt="2024-03-07T14:47:21.889" v="263" actId="20577"/>
          <ac:spMkLst>
            <pc:docMk/>
            <pc:sldMk cId="1433886390" sldId="270"/>
            <ac:spMk id="8" creationId="{8A724E89-EDEE-0939-107D-782DB082DF61}"/>
          </ac:spMkLst>
        </pc:spChg>
        <pc:spChg chg="add">
          <ac:chgData name="Yingjie WENG" userId="S::yweng@eurasante.com::793d5602-1432-4fc8-a40b-e3cce7afc1b3" providerId="AD" clId="Web-{F7031068-7F83-B166-E293-7C5816B953E1}" dt="2024-03-07T14:47:31.499" v="264"/>
          <ac:spMkLst>
            <pc:docMk/>
            <pc:sldMk cId="1433886390" sldId="270"/>
            <ac:spMk id="14" creationId="{B8DDE90B-7812-5EFA-54A4-651C41F6BDDF}"/>
          </ac:spMkLst>
        </pc:spChg>
        <pc:grpChg chg="del">
          <ac:chgData name="Yingjie WENG" userId="S::yweng@eurasante.com::793d5602-1432-4fc8-a40b-e3cce7afc1b3" providerId="AD" clId="Web-{F7031068-7F83-B166-E293-7C5816B953E1}" dt="2024-03-07T14:45:11.522" v="230"/>
          <ac:grpSpMkLst>
            <pc:docMk/>
            <pc:sldMk cId="1433886390" sldId="270"/>
            <ac:grpSpMk id="3" creationId="{9CCECCDF-F209-A5C8-2606-B6BFAB354C34}"/>
          </ac:grpSpMkLst>
        </pc:grpChg>
      </pc:sldChg>
    </pc:docChg>
  </pc:docChgLst>
  <pc:docChgLst>
    <pc:chgData name="Yingjie WENG" userId="S::yweng@eurasante.com::793d5602-1432-4fc8-a40b-e3cce7afc1b3" providerId="AD" clId="Web-{D619B384-F7F7-9238-A0D9-E5BF6CD38B84}"/>
    <pc:docChg chg="addSld delSld modSld">
      <pc:chgData name="Yingjie WENG" userId="S::yweng@eurasante.com::793d5602-1432-4fc8-a40b-e3cce7afc1b3" providerId="AD" clId="Web-{D619B384-F7F7-9238-A0D9-E5BF6CD38B84}" dt="2024-06-10T10:18:20.970" v="145"/>
      <pc:docMkLst>
        <pc:docMk/>
      </pc:docMkLst>
      <pc:sldChg chg="delCm">
        <pc:chgData name="Yingjie WENG" userId="S::yweng@eurasante.com::793d5602-1432-4fc8-a40b-e3cce7afc1b3" providerId="AD" clId="Web-{D619B384-F7F7-9238-A0D9-E5BF6CD38B84}" dt="2024-06-10T10:05:05.599" v="0"/>
        <pc:sldMkLst>
          <pc:docMk/>
          <pc:sldMk cId="582920180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D619B384-F7F7-9238-A0D9-E5BF6CD38B84}" dt="2024-06-10T10:05:05.599" v="0"/>
              <pc2:cmMkLst xmlns:pc2="http://schemas.microsoft.com/office/powerpoint/2019/9/main/command">
                <pc:docMk/>
                <pc:sldMk cId="582920180" sldId="257"/>
                <pc2:cmMk id="{9CA7C8D2-AC00-4968-B5AC-18583248786E}"/>
              </pc2:cmMkLst>
            </pc226:cmChg>
          </p:ext>
        </pc:extLst>
      </pc:sldChg>
      <pc:sldChg chg="delCm">
        <pc:chgData name="Yingjie WENG" userId="S::yweng@eurasante.com::793d5602-1432-4fc8-a40b-e3cce7afc1b3" providerId="AD" clId="Web-{D619B384-F7F7-9238-A0D9-E5BF6CD38B84}" dt="2024-06-10T10:05:17.474" v="2"/>
        <pc:sldMkLst>
          <pc:docMk/>
          <pc:sldMk cId="1183249553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D619B384-F7F7-9238-A0D9-E5BF6CD38B84}" dt="2024-06-10T10:05:17.474" v="2"/>
              <pc2:cmMkLst xmlns:pc2="http://schemas.microsoft.com/office/powerpoint/2019/9/main/command">
                <pc:docMk/>
                <pc:sldMk cId="1183249553" sldId="264"/>
                <pc2:cmMk id="{B7CAC103-B4D4-4956-85C8-93991587479F}"/>
              </pc2:cmMkLst>
            </pc226:cmChg>
            <pc226:cmChg xmlns:pc226="http://schemas.microsoft.com/office/powerpoint/2022/06/main/command" chg="del">
              <pc226:chgData name="Yingjie WENG" userId="S::yweng@eurasante.com::793d5602-1432-4fc8-a40b-e3cce7afc1b3" providerId="AD" clId="Web-{D619B384-F7F7-9238-A0D9-E5BF6CD38B84}" dt="2024-06-10T10:05:15.193" v="1"/>
              <pc2:cmMkLst xmlns:pc2="http://schemas.microsoft.com/office/powerpoint/2019/9/main/command">
                <pc:docMk/>
                <pc:sldMk cId="1183249553" sldId="264"/>
                <pc2:cmMk id="{83DAC33E-DABB-4557-B5CC-53F7A27EE4C0}"/>
              </pc2:cmMkLst>
            </pc226:cmChg>
          </p:ext>
        </pc:extLst>
      </pc:sldChg>
      <pc:sldChg chg="modSp del delCm">
        <pc:chgData name="Yingjie WENG" userId="S::yweng@eurasante.com::793d5602-1432-4fc8-a40b-e3cce7afc1b3" providerId="AD" clId="Web-{D619B384-F7F7-9238-A0D9-E5BF6CD38B84}" dt="2024-06-10T10:18:20.970" v="145"/>
        <pc:sldMkLst>
          <pc:docMk/>
          <pc:sldMk cId="3818348118" sldId="265"/>
        </pc:sldMkLst>
        <pc:graphicFrameChg chg="modGraphic">
          <ac:chgData name="Yingjie WENG" userId="S::yweng@eurasante.com::793d5602-1432-4fc8-a40b-e3cce7afc1b3" providerId="AD" clId="Web-{D619B384-F7F7-9238-A0D9-E5BF6CD38B84}" dt="2024-06-10T10:06:48.165" v="22" actId="20577"/>
          <ac:graphicFrameMkLst>
            <pc:docMk/>
            <pc:sldMk cId="3818348118" sldId="265"/>
            <ac:graphicFrameMk id="2" creationId="{0E4D88D1-B014-E72E-52DE-EE982C10A47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D619B384-F7F7-9238-A0D9-E5BF6CD38B84}" dt="2024-06-10T10:05:34.100" v="3"/>
              <pc2:cmMkLst xmlns:pc2="http://schemas.microsoft.com/office/powerpoint/2019/9/main/command">
                <pc:docMk/>
                <pc:sldMk cId="3818348118" sldId="265"/>
                <pc2:cmMk id="{82D771AC-6AD1-4AB1-8E36-6BFAF4E526BB}"/>
              </pc2:cmMkLst>
            </pc226:cmChg>
          </p:ext>
        </pc:extLst>
      </pc:sldChg>
      <pc:sldChg chg="delCm">
        <pc:chgData name="Yingjie WENG" userId="S::yweng@eurasante.com::793d5602-1432-4fc8-a40b-e3cce7afc1b3" providerId="AD" clId="Web-{D619B384-F7F7-9238-A0D9-E5BF6CD38B84}" dt="2024-06-10T10:07:01.884" v="23"/>
        <pc:sldMkLst>
          <pc:docMk/>
          <pc:sldMk cId="4270703981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D619B384-F7F7-9238-A0D9-E5BF6CD38B84}" dt="2024-06-10T10:07:01.884" v="23"/>
              <pc2:cmMkLst xmlns:pc2="http://schemas.microsoft.com/office/powerpoint/2019/9/main/command">
                <pc:docMk/>
                <pc:sldMk cId="4270703981" sldId="266"/>
                <pc2:cmMk id="{46D5A695-7837-4827-9D80-A5A091D236F4}"/>
              </pc2:cmMkLst>
            </pc226:cmChg>
          </p:ext>
        </pc:extLst>
      </pc:sldChg>
      <pc:sldChg chg="delCm">
        <pc:chgData name="Yingjie WENG" userId="S::yweng@eurasante.com::793d5602-1432-4fc8-a40b-e3cce7afc1b3" providerId="AD" clId="Web-{D619B384-F7F7-9238-A0D9-E5BF6CD38B84}" dt="2024-06-10T10:07:13.931" v="25"/>
        <pc:sldMkLst>
          <pc:docMk/>
          <pc:sldMk cId="1829074009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D619B384-F7F7-9238-A0D9-E5BF6CD38B84}" dt="2024-06-10T10:07:13.931" v="25"/>
              <pc2:cmMkLst xmlns:pc2="http://schemas.microsoft.com/office/powerpoint/2019/9/main/command">
                <pc:docMk/>
                <pc:sldMk cId="1829074009" sldId="267"/>
                <pc2:cmMk id="{34D6F532-B418-4F65-8E5D-0A2BF6BA670A}"/>
              </pc2:cmMkLst>
            </pc226:cmChg>
            <pc226:cmChg xmlns:pc226="http://schemas.microsoft.com/office/powerpoint/2022/06/main/command" chg="del">
              <pc226:chgData name="Yingjie WENG" userId="S::yweng@eurasante.com::793d5602-1432-4fc8-a40b-e3cce7afc1b3" providerId="AD" clId="Web-{D619B384-F7F7-9238-A0D9-E5BF6CD38B84}" dt="2024-06-10T10:07:12.400" v="24"/>
              <pc2:cmMkLst xmlns:pc2="http://schemas.microsoft.com/office/powerpoint/2019/9/main/command">
                <pc:docMk/>
                <pc:sldMk cId="1829074009" sldId="267"/>
                <pc2:cmMk id="{87E35EF1-661D-4919-A55F-D07DD3A978BA}"/>
              </pc2:cmMkLst>
            </pc226:cmChg>
          </p:ext>
        </pc:extLst>
      </pc:sldChg>
      <pc:sldChg chg="delCm">
        <pc:chgData name="Yingjie WENG" userId="S::yweng@eurasante.com::793d5602-1432-4fc8-a40b-e3cce7afc1b3" providerId="AD" clId="Web-{D619B384-F7F7-9238-A0D9-E5BF6CD38B84}" dt="2024-06-10T10:07:23.010" v="27"/>
        <pc:sldMkLst>
          <pc:docMk/>
          <pc:sldMk cId="168060894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Yingjie WENG" userId="S::yweng@eurasante.com::793d5602-1432-4fc8-a40b-e3cce7afc1b3" providerId="AD" clId="Web-{D619B384-F7F7-9238-A0D9-E5BF6CD38B84}" dt="2024-06-10T10:07:20.603" v="26"/>
              <pc2:cmMkLst xmlns:pc2="http://schemas.microsoft.com/office/powerpoint/2019/9/main/command">
                <pc:docMk/>
                <pc:sldMk cId="1680608944" sldId="268"/>
                <pc2:cmMk id="{F01DBC80-CC0D-4619-A611-8F238A584647}"/>
              </pc2:cmMkLst>
            </pc226:cmChg>
            <pc226:cmChg xmlns:pc226="http://schemas.microsoft.com/office/powerpoint/2022/06/main/command" chg="del">
              <pc226:chgData name="Yingjie WENG" userId="S::yweng@eurasante.com::793d5602-1432-4fc8-a40b-e3cce7afc1b3" providerId="AD" clId="Web-{D619B384-F7F7-9238-A0D9-E5BF6CD38B84}" dt="2024-06-10T10:07:23.010" v="27"/>
              <pc2:cmMkLst xmlns:pc2="http://schemas.microsoft.com/office/powerpoint/2019/9/main/command">
                <pc:docMk/>
                <pc:sldMk cId="1680608944" sldId="268"/>
                <pc2:cmMk id="{307A86EE-E6D8-4CCC-9DBB-AD843634F19F}"/>
              </pc2:cmMkLst>
            </pc226:cmChg>
          </p:ext>
        </pc:extLst>
      </pc:sldChg>
      <pc:sldChg chg="addSp delSp modSp add replId">
        <pc:chgData name="Yingjie WENG" userId="S::yweng@eurasante.com::793d5602-1432-4fc8-a40b-e3cce7afc1b3" providerId="AD" clId="Web-{D619B384-F7F7-9238-A0D9-E5BF6CD38B84}" dt="2024-06-10T10:15:53.793" v="144" actId="20577"/>
        <pc:sldMkLst>
          <pc:docMk/>
          <pc:sldMk cId="2071291163" sldId="271"/>
        </pc:sldMkLst>
        <pc:spChg chg="add mod">
          <ac:chgData name="Yingjie WENG" userId="S::yweng@eurasante.com::793d5602-1432-4fc8-a40b-e3cce7afc1b3" providerId="AD" clId="Web-{D619B384-F7F7-9238-A0D9-E5BF6CD38B84}" dt="2024-06-10T10:15:53.793" v="144" actId="20577"/>
          <ac:spMkLst>
            <pc:docMk/>
            <pc:sldMk cId="2071291163" sldId="271"/>
            <ac:spMk id="44" creationId="{647E351A-155A-F89B-9C44-1D24D4ACE9FC}"/>
          </ac:spMkLst>
        </pc:spChg>
        <pc:graphicFrameChg chg="add del">
          <ac:chgData name="Yingjie WENG" userId="S::yweng@eurasante.com::793d5602-1432-4fc8-a40b-e3cce7afc1b3" providerId="AD" clId="Web-{D619B384-F7F7-9238-A0D9-E5BF6CD38B84}" dt="2024-06-10T10:08:37.137" v="33"/>
          <ac:graphicFrameMkLst>
            <pc:docMk/>
            <pc:sldMk cId="2071291163" sldId="271"/>
            <ac:graphicFrameMk id="2" creationId="{0E4D88D1-B014-E72E-52DE-EE982C10A473}"/>
          </ac:graphicFrameMkLst>
        </pc:graphicFrameChg>
        <pc:picChg chg="add del">
          <ac:chgData name="Yingjie WENG" userId="S::yweng@eurasante.com::793d5602-1432-4fc8-a40b-e3cce7afc1b3" providerId="AD" clId="Web-{D619B384-F7F7-9238-A0D9-E5BF6CD38B84}" dt="2024-06-10T10:08:32.997" v="31"/>
          <ac:picMkLst>
            <pc:docMk/>
            <pc:sldMk cId="2071291163" sldId="271"/>
            <ac:picMk id="6" creationId="{D4F69C53-B300-DCE8-6F57-F79D50AA208E}"/>
          </ac:picMkLst>
        </pc:picChg>
      </pc:sldChg>
    </pc:docChg>
  </pc:docChgLst>
  <pc:docChgLst>
    <pc:chgData name="Yingjie WENG" userId="S::yweng@eurasante.com::793d5602-1432-4fc8-a40b-e3cce7afc1b3" providerId="AD" clId="Web-{4D8FCE0C-54D4-0018-6AB9-98C244D3EC9B}"/>
    <pc:docChg chg="mod delSld modSld">
      <pc:chgData name="Yingjie WENG" userId="S::yweng@eurasante.com::793d5602-1432-4fc8-a40b-e3cce7afc1b3" providerId="AD" clId="Web-{4D8FCE0C-54D4-0018-6AB9-98C244D3EC9B}" dt="2024-03-08T16:27:06.297" v="211" actId="20577"/>
      <pc:docMkLst>
        <pc:docMk/>
      </pc:docMkLst>
      <pc:sldChg chg="modSp addCm">
        <pc:chgData name="Yingjie WENG" userId="S::yweng@eurasante.com::793d5602-1432-4fc8-a40b-e3cce7afc1b3" providerId="AD" clId="Web-{4D8FCE0C-54D4-0018-6AB9-98C244D3EC9B}" dt="2024-03-08T16:21:07.127" v="195"/>
        <pc:sldMkLst>
          <pc:docMk/>
          <pc:sldMk cId="582920180" sldId="257"/>
        </pc:sldMkLst>
        <pc:spChg chg="mod">
          <ac:chgData name="Yingjie WENG" userId="S::yweng@eurasante.com::793d5602-1432-4fc8-a40b-e3cce7afc1b3" providerId="AD" clId="Web-{4D8FCE0C-54D4-0018-6AB9-98C244D3EC9B}" dt="2024-03-08T16:20:12.984" v="194" actId="20577"/>
          <ac:spMkLst>
            <pc:docMk/>
            <pc:sldMk cId="582920180" sldId="257"/>
            <ac:spMk id="8" creationId="{BF87E075-3E4F-D54B-57FB-BEEF5C17F4E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4D8FCE0C-54D4-0018-6AB9-98C244D3EC9B}" dt="2024-03-08T16:21:07.127" v="195"/>
              <pc2:cmMkLst xmlns:pc2="http://schemas.microsoft.com/office/powerpoint/2019/9/main/command">
                <pc:docMk/>
                <pc:sldMk cId="582920180" sldId="257"/>
                <pc2:cmMk id="{9CA7C8D2-AC00-4968-B5AC-18583248786E}"/>
              </pc2:cmMkLst>
            </pc226:cmChg>
          </p:ext>
        </pc:extLst>
      </pc:sldChg>
      <pc:sldChg chg="modSp">
        <pc:chgData name="Yingjie WENG" userId="S::yweng@eurasante.com::793d5602-1432-4fc8-a40b-e3cce7afc1b3" providerId="AD" clId="Web-{4D8FCE0C-54D4-0018-6AB9-98C244D3EC9B}" dt="2024-03-08T16:08:14.347" v="15" actId="1076"/>
        <pc:sldMkLst>
          <pc:docMk/>
          <pc:sldMk cId="277171823" sldId="258"/>
        </pc:sldMkLst>
        <pc:spChg chg="mod">
          <ac:chgData name="Yingjie WENG" userId="S::yweng@eurasante.com::793d5602-1432-4fc8-a40b-e3cce7afc1b3" providerId="AD" clId="Web-{4D8FCE0C-54D4-0018-6AB9-98C244D3EC9B}" dt="2024-03-08T16:08:14.347" v="15" actId="1076"/>
          <ac:spMkLst>
            <pc:docMk/>
            <pc:sldMk cId="277171823" sldId="258"/>
            <ac:spMk id="7" creationId="{623CB4A4-CEA8-B04B-F903-8C968A37C1AF}"/>
          </ac:spMkLst>
        </pc:spChg>
        <pc:grpChg chg="mod">
          <ac:chgData name="Yingjie WENG" userId="S::yweng@eurasante.com::793d5602-1432-4fc8-a40b-e3cce7afc1b3" providerId="AD" clId="Web-{4D8FCE0C-54D4-0018-6AB9-98C244D3EC9B}" dt="2024-03-08T16:07:40.236" v="4" actId="14100"/>
          <ac:grpSpMkLst>
            <pc:docMk/>
            <pc:sldMk cId="277171823" sldId="258"/>
            <ac:grpSpMk id="5" creationId="{0BCB9047-187F-4052-114F-BF5D462DD3B0}"/>
          </ac:grpSpMkLst>
        </pc:grpChg>
      </pc:sldChg>
      <pc:sldChg chg="modSp">
        <pc:chgData name="Yingjie WENG" userId="S::yweng@eurasante.com::793d5602-1432-4fc8-a40b-e3cce7afc1b3" providerId="AD" clId="Web-{4D8FCE0C-54D4-0018-6AB9-98C244D3EC9B}" dt="2024-03-08T16:10:48.619" v="40" actId="20577"/>
        <pc:sldMkLst>
          <pc:docMk/>
          <pc:sldMk cId="1493055171" sldId="262"/>
        </pc:sldMkLst>
        <pc:spChg chg="mod">
          <ac:chgData name="Yingjie WENG" userId="S::yweng@eurasante.com::793d5602-1432-4fc8-a40b-e3cce7afc1b3" providerId="AD" clId="Web-{4D8FCE0C-54D4-0018-6AB9-98C244D3EC9B}" dt="2024-03-08T16:10:48.619" v="40" actId="20577"/>
          <ac:spMkLst>
            <pc:docMk/>
            <pc:sldMk cId="1493055171" sldId="262"/>
            <ac:spMk id="8" creationId="{BF87E075-3E4F-D54B-57FB-BEEF5C17F4E4}"/>
          </ac:spMkLst>
        </pc:spChg>
      </pc:sldChg>
      <pc:sldChg chg="modSp addCm">
        <pc:chgData name="Yingjie WENG" userId="S::yweng@eurasante.com::793d5602-1432-4fc8-a40b-e3cce7afc1b3" providerId="AD" clId="Web-{4D8FCE0C-54D4-0018-6AB9-98C244D3EC9B}" dt="2024-03-08T16:22:48.365" v="199"/>
        <pc:sldMkLst>
          <pc:docMk/>
          <pc:sldMk cId="1183249553" sldId="264"/>
        </pc:sldMkLst>
        <pc:spChg chg="mod">
          <ac:chgData name="Yingjie WENG" userId="S::yweng@eurasante.com::793d5602-1432-4fc8-a40b-e3cce7afc1b3" providerId="AD" clId="Web-{4D8FCE0C-54D4-0018-6AB9-98C244D3EC9B}" dt="2024-03-08T16:22:36.005" v="197" actId="20577"/>
          <ac:spMkLst>
            <pc:docMk/>
            <pc:sldMk cId="1183249553" sldId="264"/>
            <ac:spMk id="9" creationId="{C5E8AE1C-AD95-5512-AFF6-4F990C928C6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4D8FCE0C-54D4-0018-6AB9-98C244D3EC9B}" dt="2024-03-08T16:22:48.365" v="199"/>
              <pc2:cmMkLst xmlns:pc2="http://schemas.microsoft.com/office/powerpoint/2019/9/main/command">
                <pc:docMk/>
                <pc:sldMk cId="1183249553" sldId="264"/>
                <pc2:cmMk id="{B7CAC103-B4D4-4956-85C8-93991587479F}"/>
              </pc2:cmMkLst>
            </pc226:cmChg>
            <pc226:cmChg xmlns:pc226="http://schemas.microsoft.com/office/powerpoint/2022/06/main/command" chg="add">
              <pc226:chgData name="Yingjie WENG" userId="S::yweng@eurasante.com::793d5602-1432-4fc8-a40b-e3cce7afc1b3" providerId="AD" clId="Web-{4D8FCE0C-54D4-0018-6AB9-98C244D3EC9B}" dt="2024-03-08T16:22:38.459" v="198"/>
              <pc2:cmMkLst xmlns:pc2="http://schemas.microsoft.com/office/powerpoint/2019/9/main/command">
                <pc:docMk/>
                <pc:sldMk cId="1183249553" sldId="264"/>
                <pc2:cmMk id="{83DAC33E-DABB-4557-B5CC-53F7A27EE4C0}"/>
              </pc2:cmMkLst>
            </pc226:cmChg>
          </p:ext>
        </pc:extLst>
      </pc:sldChg>
      <pc:sldChg chg="modSp addCm">
        <pc:chgData name="Yingjie WENG" userId="S::yweng@eurasante.com::793d5602-1432-4fc8-a40b-e3cce7afc1b3" providerId="AD" clId="Web-{4D8FCE0C-54D4-0018-6AB9-98C244D3EC9B}" dt="2024-03-08T16:23:40.258" v="200"/>
        <pc:sldMkLst>
          <pc:docMk/>
          <pc:sldMk cId="3818348118" sldId="265"/>
        </pc:sldMkLst>
        <pc:graphicFrameChg chg="modGraphic">
          <ac:chgData name="Yingjie WENG" userId="S::yweng@eurasante.com::793d5602-1432-4fc8-a40b-e3cce7afc1b3" providerId="AD" clId="Web-{4D8FCE0C-54D4-0018-6AB9-98C244D3EC9B}" dt="2024-03-08T16:14:30.221" v="124" actId="20577"/>
          <ac:graphicFrameMkLst>
            <pc:docMk/>
            <pc:sldMk cId="3818348118" sldId="265"/>
            <ac:graphicFrameMk id="2" creationId="{0E4D88D1-B014-E72E-52DE-EE982C10A47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4D8FCE0C-54D4-0018-6AB9-98C244D3EC9B}" dt="2024-03-08T16:23:40.258" v="200"/>
              <pc2:cmMkLst xmlns:pc2="http://schemas.microsoft.com/office/powerpoint/2019/9/main/command">
                <pc:docMk/>
                <pc:sldMk cId="3818348118" sldId="265"/>
                <pc2:cmMk id="{292D5F05-D5A5-4BE6-9C83-132D4D44CA56}"/>
              </pc2:cmMkLst>
            </pc226:cmChg>
            <pc226:cmChg xmlns:pc226="http://schemas.microsoft.com/office/powerpoint/2022/06/main/command" chg="add">
              <pc226:chgData name="Yingjie WENG" userId="S::yweng@eurasante.com::793d5602-1432-4fc8-a40b-e3cce7afc1b3" providerId="AD" clId="Web-{4D8FCE0C-54D4-0018-6AB9-98C244D3EC9B}" dt="2024-03-08T16:14:37.237" v="126"/>
              <pc2:cmMkLst xmlns:pc2="http://schemas.microsoft.com/office/powerpoint/2019/9/main/command">
                <pc:docMk/>
                <pc:sldMk cId="3818348118" sldId="265"/>
                <pc2:cmMk id="{82D771AC-6AD1-4AB1-8E36-6BFAF4E526BB}"/>
              </pc2:cmMkLst>
            </pc226:cmChg>
          </p:ext>
        </pc:extLst>
      </pc:sldChg>
      <pc:sldChg chg="modSp addCm">
        <pc:chgData name="Yingjie WENG" userId="S::yweng@eurasante.com::793d5602-1432-4fc8-a40b-e3cce7afc1b3" providerId="AD" clId="Web-{4D8FCE0C-54D4-0018-6AB9-98C244D3EC9B}" dt="2024-03-08T16:24:28.728" v="202"/>
        <pc:sldMkLst>
          <pc:docMk/>
          <pc:sldMk cId="4270703981" sldId="266"/>
        </pc:sldMkLst>
        <pc:spChg chg="mod">
          <ac:chgData name="Yingjie WENG" userId="S::yweng@eurasante.com::793d5602-1432-4fc8-a40b-e3cce7afc1b3" providerId="AD" clId="Web-{4D8FCE0C-54D4-0018-6AB9-98C244D3EC9B}" dt="2024-03-08T16:23:49.508" v="201" actId="20577"/>
          <ac:spMkLst>
            <pc:docMk/>
            <pc:sldMk cId="4270703981" sldId="266"/>
            <ac:spMk id="2" creationId="{C89F6BB9-EE52-877A-D153-0F553589EAC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4D8FCE0C-54D4-0018-6AB9-98C244D3EC9B}" dt="2024-03-08T16:24:28.728" v="202"/>
              <pc2:cmMkLst xmlns:pc2="http://schemas.microsoft.com/office/powerpoint/2019/9/main/command">
                <pc:docMk/>
                <pc:sldMk cId="4270703981" sldId="266"/>
                <pc2:cmMk id="{46D5A695-7837-4827-9D80-A5A091D236F4}"/>
              </pc2:cmMkLst>
            </pc226:cmChg>
          </p:ext>
        </pc:extLst>
      </pc:sldChg>
      <pc:sldChg chg="addCm">
        <pc:chgData name="Yingjie WENG" userId="S::yweng@eurasante.com::793d5602-1432-4fc8-a40b-e3cce7afc1b3" providerId="AD" clId="Web-{4D8FCE0C-54D4-0018-6AB9-98C244D3EC9B}" dt="2024-03-08T16:25:30.231" v="204"/>
        <pc:sldMkLst>
          <pc:docMk/>
          <pc:sldMk cId="1829074009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4D8FCE0C-54D4-0018-6AB9-98C244D3EC9B}" dt="2024-03-08T16:24:54.886" v="203"/>
              <pc2:cmMkLst xmlns:pc2="http://schemas.microsoft.com/office/powerpoint/2019/9/main/command">
                <pc:docMk/>
                <pc:sldMk cId="1829074009" sldId="267"/>
                <pc2:cmMk id="{34D6F532-B418-4F65-8E5D-0A2BF6BA670A}"/>
              </pc2:cmMkLst>
            </pc226:cmChg>
            <pc226:cmChg xmlns:pc226="http://schemas.microsoft.com/office/powerpoint/2022/06/main/command" chg="add">
              <pc226:chgData name="Yingjie WENG" userId="S::yweng@eurasante.com::793d5602-1432-4fc8-a40b-e3cce7afc1b3" providerId="AD" clId="Web-{4D8FCE0C-54D4-0018-6AB9-98C244D3EC9B}" dt="2024-03-08T16:25:30.231" v="204"/>
              <pc2:cmMkLst xmlns:pc2="http://schemas.microsoft.com/office/powerpoint/2019/9/main/command">
                <pc:docMk/>
                <pc:sldMk cId="1829074009" sldId="267"/>
                <pc2:cmMk id="{87E35EF1-661D-4919-A55F-D07DD3A978BA}"/>
              </pc2:cmMkLst>
            </pc226:cmChg>
          </p:ext>
        </pc:extLst>
      </pc:sldChg>
      <pc:sldChg chg="modSp addCm">
        <pc:chgData name="Yingjie WENG" userId="S::yweng@eurasante.com::793d5602-1432-4fc8-a40b-e3cce7afc1b3" providerId="AD" clId="Web-{4D8FCE0C-54D4-0018-6AB9-98C244D3EC9B}" dt="2024-03-08T16:27:06.297" v="211" actId="20577"/>
        <pc:sldMkLst>
          <pc:docMk/>
          <pc:sldMk cId="1680608944" sldId="268"/>
        </pc:sldMkLst>
        <pc:spChg chg="mod">
          <ac:chgData name="Yingjie WENG" userId="S::yweng@eurasante.com::793d5602-1432-4fc8-a40b-e3cce7afc1b3" providerId="AD" clId="Web-{4D8FCE0C-54D4-0018-6AB9-98C244D3EC9B}" dt="2024-03-08T16:27:06.297" v="211" actId="20577"/>
          <ac:spMkLst>
            <pc:docMk/>
            <pc:sldMk cId="1680608944" sldId="268"/>
            <ac:spMk id="9" creationId="{54BF0D32-D94C-0780-A803-F57AC4F6EB6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ingjie WENG" userId="S::yweng@eurasante.com::793d5602-1432-4fc8-a40b-e3cce7afc1b3" providerId="AD" clId="Web-{4D8FCE0C-54D4-0018-6AB9-98C244D3EC9B}" dt="2024-03-08T16:26:22.873" v="205"/>
              <pc2:cmMkLst xmlns:pc2="http://schemas.microsoft.com/office/powerpoint/2019/9/main/command">
                <pc:docMk/>
                <pc:sldMk cId="1680608944" sldId="268"/>
                <pc2:cmMk id="{F01DBC80-CC0D-4619-A611-8F238A584647}"/>
              </pc2:cmMkLst>
            </pc226:cmChg>
            <pc226:cmChg xmlns:pc226="http://schemas.microsoft.com/office/powerpoint/2022/06/main/command" chg="add">
              <pc226:chgData name="Yingjie WENG" userId="S::yweng@eurasante.com::793d5602-1432-4fc8-a40b-e3cce7afc1b3" providerId="AD" clId="Web-{4D8FCE0C-54D4-0018-6AB9-98C244D3EC9B}" dt="2024-03-08T16:27:03.422" v="210"/>
              <pc2:cmMkLst xmlns:pc2="http://schemas.microsoft.com/office/powerpoint/2019/9/main/command">
                <pc:docMk/>
                <pc:sldMk cId="1680608944" sldId="268"/>
                <pc2:cmMk id="{307A86EE-E6D8-4CCC-9DBB-AD843634F19F}"/>
              </pc2:cmMkLst>
            </pc226:cmChg>
          </p:ext>
        </pc:extLst>
      </pc:sldChg>
      <pc:sldChg chg="del">
        <pc:chgData name="Yingjie WENG" userId="S::yweng@eurasante.com::793d5602-1432-4fc8-a40b-e3cce7afc1b3" providerId="AD" clId="Web-{4D8FCE0C-54D4-0018-6AB9-98C244D3EC9B}" dt="2024-03-08T16:17:24.571" v="167"/>
        <pc:sldMkLst>
          <pc:docMk/>
          <pc:sldMk cId="1982883597" sldId="269"/>
        </pc:sldMkLst>
      </pc:sldChg>
      <pc:sldChg chg="modSp">
        <pc:chgData name="Yingjie WENG" userId="S::yweng@eurasante.com::793d5602-1432-4fc8-a40b-e3cce7afc1b3" providerId="AD" clId="Web-{4D8FCE0C-54D4-0018-6AB9-98C244D3EC9B}" dt="2024-03-08T16:18:22.496" v="182" actId="20577"/>
        <pc:sldMkLst>
          <pc:docMk/>
          <pc:sldMk cId="1433886390" sldId="270"/>
        </pc:sldMkLst>
        <pc:spChg chg="mod">
          <ac:chgData name="Yingjie WENG" userId="S::yweng@eurasante.com::793d5602-1432-4fc8-a40b-e3cce7afc1b3" providerId="AD" clId="Web-{4D8FCE0C-54D4-0018-6AB9-98C244D3EC9B}" dt="2024-03-08T16:18:22.496" v="182" actId="20577"/>
          <ac:spMkLst>
            <pc:docMk/>
            <pc:sldMk cId="1433886390" sldId="270"/>
            <ac:spMk id="8" creationId="{8A724E89-EDEE-0939-107D-782DB082DF61}"/>
          </ac:spMkLst>
        </pc:spChg>
      </pc:sldChg>
    </pc:docChg>
  </pc:docChgLst>
  <pc:docChgLst>
    <pc:chgData name="Yingjie WENG" userId="S::yweng@eurasante.com::793d5602-1432-4fc8-a40b-e3cce7afc1b3" providerId="AD" clId="Web-{E667FBE0-A1E7-658B-4734-9FF9211CFE43}"/>
    <pc:docChg chg="addSld modSld sldOrd">
      <pc:chgData name="Yingjie WENG" userId="S::yweng@eurasante.com::793d5602-1432-4fc8-a40b-e3cce7afc1b3" providerId="AD" clId="Web-{E667FBE0-A1E7-658B-4734-9FF9211CFE43}" dt="2024-03-06T14:40:40.958" v="138" actId="20577"/>
      <pc:docMkLst>
        <pc:docMk/>
      </pc:docMkLst>
      <pc:sldChg chg="delSp modSp">
        <pc:chgData name="Yingjie WENG" userId="S::yweng@eurasante.com::793d5602-1432-4fc8-a40b-e3cce7afc1b3" providerId="AD" clId="Web-{E667FBE0-A1E7-658B-4734-9FF9211CFE43}" dt="2024-03-06T14:36:38.749" v="75" actId="20577"/>
        <pc:sldMkLst>
          <pc:docMk/>
          <pc:sldMk cId="582920180" sldId="257"/>
        </pc:sldMkLst>
        <pc:spChg chg="mod">
          <ac:chgData name="Yingjie WENG" userId="S::yweng@eurasante.com::793d5602-1432-4fc8-a40b-e3cce7afc1b3" providerId="AD" clId="Web-{E667FBE0-A1E7-658B-4734-9FF9211CFE43}" dt="2024-03-06T14:33:28.478" v="32" actId="1076"/>
          <ac:spMkLst>
            <pc:docMk/>
            <pc:sldMk cId="582920180" sldId="257"/>
            <ac:spMk id="7" creationId="{623CB4A4-CEA8-B04B-F903-8C968A37C1AF}"/>
          </ac:spMkLst>
        </pc:spChg>
        <pc:spChg chg="mod">
          <ac:chgData name="Yingjie WENG" userId="S::yweng@eurasante.com::793d5602-1432-4fc8-a40b-e3cce7afc1b3" providerId="AD" clId="Web-{E667FBE0-A1E7-658B-4734-9FF9211CFE43}" dt="2024-03-06T14:36:38.749" v="75" actId="20577"/>
          <ac:spMkLst>
            <pc:docMk/>
            <pc:sldMk cId="582920180" sldId="257"/>
            <ac:spMk id="8" creationId="{BF87E075-3E4F-D54B-57FB-BEEF5C17F4E4}"/>
          </ac:spMkLst>
        </pc:spChg>
        <pc:spChg chg="del">
          <ac:chgData name="Yingjie WENG" userId="S::yweng@eurasante.com::793d5602-1432-4fc8-a40b-e3cce7afc1b3" providerId="AD" clId="Web-{E667FBE0-A1E7-658B-4734-9FF9211CFE43}" dt="2024-03-06T14:33:10.212" v="26"/>
          <ac:spMkLst>
            <pc:docMk/>
            <pc:sldMk cId="582920180" sldId="257"/>
            <ac:spMk id="9" creationId="{C5E8AE1C-AD95-5512-AFF6-4F990C928C61}"/>
          </ac:spMkLst>
        </pc:spChg>
      </pc:sldChg>
      <pc:sldChg chg="addSp modSp ord">
        <pc:chgData name="Yingjie WENG" userId="S::yweng@eurasante.com::793d5602-1432-4fc8-a40b-e3cce7afc1b3" providerId="AD" clId="Web-{E667FBE0-A1E7-658B-4734-9FF9211CFE43}" dt="2024-03-06T14:32:10.851" v="16"/>
        <pc:sldMkLst>
          <pc:docMk/>
          <pc:sldMk cId="277171823" sldId="258"/>
        </pc:sldMkLst>
        <pc:spChg chg="add mod">
          <ac:chgData name="Yingjie WENG" userId="S::yweng@eurasante.com::793d5602-1432-4fc8-a40b-e3cce7afc1b3" providerId="AD" clId="Web-{E667FBE0-A1E7-658B-4734-9FF9211CFE43}" dt="2024-03-06T14:31:53.304" v="15" actId="20577"/>
          <ac:spMkLst>
            <pc:docMk/>
            <pc:sldMk cId="277171823" sldId="258"/>
            <ac:spMk id="6" creationId="{FF22A3B8-7753-B435-7ED4-430AF6335FB5}"/>
          </ac:spMkLst>
        </pc:spChg>
        <pc:spChg chg="mod">
          <ac:chgData name="Yingjie WENG" userId="S::yweng@eurasante.com::793d5602-1432-4fc8-a40b-e3cce7afc1b3" providerId="AD" clId="Web-{E667FBE0-A1E7-658B-4734-9FF9211CFE43}" dt="2024-03-06T14:31:16.256" v="5" actId="20577"/>
          <ac:spMkLst>
            <pc:docMk/>
            <pc:sldMk cId="277171823" sldId="258"/>
            <ac:spMk id="7" creationId="{623CB4A4-CEA8-B04B-F903-8C968A37C1AF}"/>
          </ac:spMkLst>
        </pc:spChg>
      </pc:sldChg>
      <pc:sldChg chg="delSp modSp add replId">
        <pc:chgData name="Yingjie WENG" userId="S::yweng@eurasante.com::793d5602-1432-4fc8-a40b-e3cce7afc1b3" providerId="AD" clId="Web-{E667FBE0-A1E7-658B-4734-9FF9211CFE43}" dt="2024-03-06T14:39:32.847" v="115" actId="20577"/>
        <pc:sldMkLst>
          <pc:docMk/>
          <pc:sldMk cId="1493055171" sldId="262"/>
        </pc:sldMkLst>
        <pc:spChg chg="mod">
          <ac:chgData name="Yingjie WENG" userId="S::yweng@eurasante.com::793d5602-1432-4fc8-a40b-e3cce7afc1b3" providerId="AD" clId="Web-{E667FBE0-A1E7-658B-4734-9FF9211CFE43}" dt="2024-03-06T14:38:51.533" v="105" actId="14100"/>
          <ac:spMkLst>
            <pc:docMk/>
            <pc:sldMk cId="1493055171" sldId="262"/>
            <ac:spMk id="7" creationId="{623CB4A4-CEA8-B04B-F903-8C968A37C1AF}"/>
          </ac:spMkLst>
        </pc:spChg>
        <pc:spChg chg="mod">
          <ac:chgData name="Yingjie WENG" userId="S::yweng@eurasante.com::793d5602-1432-4fc8-a40b-e3cce7afc1b3" providerId="AD" clId="Web-{E667FBE0-A1E7-658B-4734-9FF9211CFE43}" dt="2024-03-06T14:39:32.847" v="115" actId="20577"/>
          <ac:spMkLst>
            <pc:docMk/>
            <pc:sldMk cId="1493055171" sldId="262"/>
            <ac:spMk id="8" creationId="{BF87E075-3E4F-D54B-57FB-BEEF5C17F4E4}"/>
          </ac:spMkLst>
        </pc:spChg>
        <pc:spChg chg="del">
          <ac:chgData name="Yingjie WENG" userId="S::yweng@eurasante.com::793d5602-1432-4fc8-a40b-e3cce7afc1b3" providerId="AD" clId="Web-{E667FBE0-A1E7-658B-4734-9FF9211CFE43}" dt="2024-03-06T14:37:11.640" v="80"/>
          <ac:spMkLst>
            <pc:docMk/>
            <pc:sldMk cId="1493055171" sldId="262"/>
            <ac:spMk id="9" creationId="{C5E8AE1C-AD95-5512-AFF6-4F990C928C61}"/>
          </ac:spMkLst>
        </pc:spChg>
      </pc:sldChg>
      <pc:sldChg chg="delSp modSp add replId">
        <pc:chgData name="Yingjie WENG" userId="S::yweng@eurasante.com::793d5602-1432-4fc8-a40b-e3cce7afc1b3" providerId="AD" clId="Web-{E667FBE0-A1E7-658B-4734-9FF9211CFE43}" dt="2024-03-06T14:40:40.958" v="138" actId="20577"/>
        <pc:sldMkLst>
          <pc:docMk/>
          <pc:sldMk cId="2857560456" sldId="263"/>
        </pc:sldMkLst>
        <pc:spChg chg="mod">
          <ac:chgData name="Yingjie WENG" userId="S::yweng@eurasante.com::793d5602-1432-4fc8-a40b-e3cce7afc1b3" providerId="AD" clId="Web-{E667FBE0-A1E7-658B-4734-9FF9211CFE43}" dt="2024-03-06T14:39:07.878" v="110" actId="20577"/>
          <ac:spMkLst>
            <pc:docMk/>
            <pc:sldMk cId="2857560456" sldId="263"/>
            <ac:spMk id="7" creationId="{623CB4A4-CEA8-B04B-F903-8C968A37C1AF}"/>
          </ac:spMkLst>
        </pc:spChg>
        <pc:spChg chg="mod">
          <ac:chgData name="Yingjie WENG" userId="S::yweng@eurasante.com::793d5602-1432-4fc8-a40b-e3cce7afc1b3" providerId="AD" clId="Web-{E667FBE0-A1E7-658B-4734-9FF9211CFE43}" dt="2024-03-06T14:40:40.958" v="138" actId="20577"/>
          <ac:spMkLst>
            <pc:docMk/>
            <pc:sldMk cId="2857560456" sldId="263"/>
            <ac:spMk id="8" creationId="{BF87E075-3E4F-D54B-57FB-BEEF5C17F4E4}"/>
          </ac:spMkLst>
        </pc:spChg>
        <pc:spChg chg="del">
          <ac:chgData name="Yingjie WENG" userId="S::yweng@eurasante.com::793d5602-1432-4fc8-a40b-e3cce7afc1b3" providerId="AD" clId="Web-{E667FBE0-A1E7-658B-4734-9FF9211CFE43}" dt="2024-03-06T14:39:21.440" v="114"/>
          <ac:spMkLst>
            <pc:docMk/>
            <pc:sldMk cId="2857560456" sldId="263"/>
            <ac:spMk id="9" creationId="{C5E8AE1C-AD95-5512-AFF6-4F990C928C61}"/>
          </ac:spMkLst>
        </pc:spChg>
      </pc:sldChg>
      <pc:sldChg chg="add replId">
        <pc:chgData name="Yingjie WENG" userId="S::yweng@eurasante.com::793d5602-1432-4fc8-a40b-e3cce7afc1b3" providerId="AD" clId="Web-{E667FBE0-A1E7-658B-4734-9FF9211CFE43}" dt="2024-03-06T14:32:28.820" v="19"/>
        <pc:sldMkLst>
          <pc:docMk/>
          <pc:sldMk cId="1183249553" sldId="264"/>
        </pc:sldMkLst>
      </pc:sldChg>
      <pc:sldChg chg="add replId">
        <pc:chgData name="Yingjie WENG" userId="S::yweng@eurasante.com::793d5602-1432-4fc8-a40b-e3cce7afc1b3" providerId="AD" clId="Web-{E667FBE0-A1E7-658B-4734-9FF9211CFE43}" dt="2024-03-06T14:32:30.695" v="20"/>
        <pc:sldMkLst>
          <pc:docMk/>
          <pc:sldMk cId="3818348118" sldId="265"/>
        </pc:sldMkLst>
      </pc:sldChg>
      <pc:sldChg chg="add replId">
        <pc:chgData name="Yingjie WENG" userId="S::yweng@eurasante.com::793d5602-1432-4fc8-a40b-e3cce7afc1b3" providerId="AD" clId="Web-{E667FBE0-A1E7-658B-4734-9FF9211CFE43}" dt="2024-03-06T14:32:33.180" v="21"/>
        <pc:sldMkLst>
          <pc:docMk/>
          <pc:sldMk cId="4270703981" sldId="266"/>
        </pc:sldMkLst>
      </pc:sldChg>
      <pc:sldChg chg="add replId">
        <pc:chgData name="Yingjie WENG" userId="S::yweng@eurasante.com::793d5602-1432-4fc8-a40b-e3cce7afc1b3" providerId="AD" clId="Web-{E667FBE0-A1E7-658B-4734-9FF9211CFE43}" dt="2024-03-06T14:32:35.055" v="22"/>
        <pc:sldMkLst>
          <pc:docMk/>
          <pc:sldMk cId="1829074009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E0B59-8E11-AA48-567B-56B866C09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9F9AE5-D4EF-4B75-FC62-54755AF61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139067-534E-2A51-8734-0B53B9B9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F5771D-0C50-9F06-179A-CE46A690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20482C-35C0-8AD3-6EB8-D70A98A1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73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ED559-3BE2-EB93-A239-8ABFF2CA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63BB99-488A-C37D-788C-061CC39EE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55534B-69E5-0472-3390-A4B1100D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6BAD01-4B3A-0499-8558-09E6B68F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DD7EB-323F-AA81-3AEC-1675104C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91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CE6428-CA56-3ACF-EE4E-9F98841F2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7D7177-A08E-7BEC-CB7C-0E54DC488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119F5-DE42-FEE7-0918-AEA50F3A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0B83-4665-E758-9ECA-2C46B781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B7E7C-5B1B-4ED8-EBEE-5FCB098E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03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6806E-7751-A293-42C6-51613966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85E764-6F48-7AD3-F109-46978A0B3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6E5D86-4DCC-B015-A7D0-78AFA55E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F9B0F7-09C0-A858-1E0A-17AF387E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CAFFDB-A049-2106-AF80-BA98383A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97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E32D34-541B-0833-6407-3E7EE8E0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67E573-5A5D-347E-65E1-FBB8B71AA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F90B4B-81B6-708E-BB26-3C72416D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5E9FE6-6434-C77C-C667-17FDB712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F05FA-9B70-27DA-99B4-6FAA1D34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83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0707FB-2BB4-B1AF-CB4F-337FC02C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289E03-EE0E-CBC1-BEE1-0A4938022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7CC133-0CBA-DE87-1C32-9551343A9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4558D8-DC25-CBD8-3640-E8E27683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392345-B3E2-399F-0DDC-9E55D277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5DCB63-D940-93E0-938A-20992B9C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7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EBEE5-6693-A7BE-DA5B-975E9D39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C486AA-97A4-A52A-F389-F4A0F7932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50E68C-D818-011F-597D-970BC8F5D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C42456-FB3B-F8A5-1CFA-0ABB045EB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967A77-3173-72F3-642B-5260A004E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CE53B0-F86E-CB2E-6FBA-3CF077DB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8674B0-4839-9EC4-512E-FDCFE78E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88CAA1-4A84-8058-703B-A4BEFBB0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4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7D1F2-8103-9726-292D-6A2E82E1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E98097-E8EC-EE19-4F84-5BD89EBF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0A72DB-66F8-81E8-E6B0-DF41D8A8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060068-0ADB-8BC4-5393-39EDA4DF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35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6FAACF-FF97-EF83-2EC6-80534A87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32407E-DD34-DB66-3825-A76DBC11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85CB8D-50E6-9B3D-17E6-927B50B0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32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5C523-5CD4-87E0-87B2-08FE094C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4CCD7D-EDE0-58D6-1B3E-E36339A1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E8307F-58D3-C1B2-0540-9F14A4C62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098299-65DD-5391-E895-D86CD976B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A103F9-8794-49B8-93DF-C939E7E2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9AE026-5152-6935-A0E8-7ABD08D9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23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37B76-71BD-7F86-E26F-7CAB448B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5CD1F2-43C7-A08A-3818-27E2C085B4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CCDA66-44C1-7A27-493E-CB68EA976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7D06F4-F532-D344-4805-A01F54A0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003358-D94E-AEB9-9A6B-0C61A81E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A3E371-CADA-2AB3-309E-142F60D6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6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4F4C7C-2EB3-8330-3A33-1432F5A1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E85246-E337-9DE6-8F3C-1ED71A56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9D5D7B-75D5-A49B-7978-75357324B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B75B-4636-4A2A-B095-4A654A5A306F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24535E-C7A6-49F8-4C79-1F03AD6F6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CCC250-AF57-9322-1A1F-1FA9F3938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8C6A-5BF1-4DDE-83F8-294547013F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2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EA26569-CC5C-3812-47CC-FFB1B973D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7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85834" y="-1974587"/>
            <a:ext cx="5855484" cy="58554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064" y="662019"/>
            <a:ext cx="599360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00444F"/>
                </a:solidFill>
                <a:latin typeface="Montserrat ExtraBold"/>
                <a:cs typeface="Poppins"/>
              </a:rPr>
              <a:t>SOLUTION / COMPETITION</a:t>
            </a:r>
            <a:endParaRPr lang="fr-FR" sz="3200">
              <a:ea typeface="Calibri"/>
              <a:cs typeface="Calibri"/>
            </a:endParaRPr>
          </a:p>
        </p:txBody>
      </p:sp>
      <p:sp>
        <p:nvSpPr>
          <p:cNvPr id="9" name="ZoneTexte 1">
            <a:extLst>
              <a:ext uri="{FF2B5EF4-FFF2-40B4-BE49-F238E27FC236}">
                <a16:creationId xmlns:a16="http://schemas.microsoft.com/office/drawing/2014/main" id="{54BF0D32-D94C-0780-A803-F57AC4F6EB65}"/>
              </a:ext>
            </a:extLst>
          </p:cNvPr>
          <p:cNvSpPr txBox="1"/>
          <p:nvPr/>
        </p:nvSpPr>
        <p:spPr>
          <a:xfrm>
            <a:off x="9394156" y="767090"/>
            <a:ext cx="27977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spc="-50">
                <a:solidFill>
                  <a:srgbClr val="F8D242"/>
                </a:solidFill>
                <a:latin typeface="Montserrat Light"/>
                <a:cs typeface="Calibri"/>
              </a:rPr>
              <a:t>2 slides : 2 minute</a:t>
            </a:r>
          </a:p>
        </p:txBody>
      </p:sp>
      <p:sp>
        <p:nvSpPr>
          <p:cNvPr id="14" name="ZoneTexte 6">
            <a:extLst>
              <a:ext uri="{FF2B5EF4-FFF2-40B4-BE49-F238E27FC236}">
                <a16:creationId xmlns:a16="http://schemas.microsoft.com/office/drawing/2014/main" id="{35B899CA-54EA-C9AB-24F9-7DC5BDDDF697}"/>
              </a:ext>
            </a:extLst>
          </p:cNvPr>
          <p:cNvSpPr txBox="1"/>
          <p:nvPr/>
        </p:nvSpPr>
        <p:spPr>
          <a:xfrm>
            <a:off x="525047" y="1423541"/>
            <a:ext cx="11331393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b="1" spc="-65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GB" b="1" spc="-25">
                <a:solidFill>
                  <a:srgbClr val="F8D242"/>
                </a:solidFill>
                <a:latin typeface="Montserrat Medium"/>
                <a:ea typeface="Lato"/>
                <a:cs typeface="Lato"/>
              </a:rPr>
              <a:t>Demonstrate your solution – </a:t>
            </a:r>
            <a:r>
              <a:rPr lang="en-GB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What are you offering to whom?</a:t>
            </a:r>
            <a:r>
              <a:rPr lang="en-GB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 </a:t>
            </a:r>
            <a:endParaRPr lang="en-GB" spc="-25">
              <a:solidFill>
                <a:srgbClr val="E85C44"/>
              </a:solidFill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Explain your 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innovation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/ IP (protection and valuation strategy)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Explain how you will keep your 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promise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(clinical studies, lab scales…)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Explain your 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target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profile</a:t>
            </a:r>
          </a:p>
          <a:p>
            <a:pPr marL="610870" lvl="1">
              <a:spcBef>
                <a:spcPts val="35"/>
              </a:spcBef>
            </a:pPr>
            <a:endParaRPr lang="en-GB" spc="-25">
              <a:solidFill>
                <a:srgbClr val="0D3B5A"/>
              </a:solidFill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b="1" spc="-65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b="1" spc="-25">
                <a:solidFill>
                  <a:srgbClr val="F8D242"/>
                </a:solidFill>
                <a:latin typeface="Montserrat Medium"/>
                <a:ea typeface="Lato"/>
                <a:cs typeface="Lato"/>
              </a:rPr>
              <a:t>Validate your differentiation 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(Unique Selling Proposition)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What is your 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differentiator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or unique competitive advantage?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Quantify key 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benefits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your solution provides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How and why is your solution 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better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?</a:t>
            </a:r>
          </a:p>
          <a:p>
            <a:pPr marL="610870" lvl="1">
              <a:spcBef>
                <a:spcPts val="35"/>
              </a:spcBef>
            </a:pPr>
            <a:endParaRPr lang="en-US" spc="-25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10870" lvl="1">
              <a:spcBef>
                <a:spcPts val="35"/>
              </a:spcBef>
            </a:pPr>
            <a:endParaRPr lang="en-US" spc="-25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b="1" spc="-50">
                <a:solidFill>
                  <a:srgbClr val="F8D242"/>
                </a:solidFill>
                <a:latin typeface="Montserrat Medium"/>
                <a:ea typeface="Lato"/>
                <a:cs typeface="Lato"/>
              </a:rPr>
              <a:t>Key objective: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Help the audience 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understand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:</a:t>
            </a:r>
          </a:p>
          <a:p>
            <a:pPr marL="1453515" lvl="2" indent="-342900"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how you will solve the 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problem</a:t>
            </a:r>
          </a:p>
          <a:p>
            <a:pPr marL="1453515" lvl="2" indent="-342900"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who you are 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competing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with</a:t>
            </a:r>
          </a:p>
          <a:p>
            <a:pPr marL="1453515" lvl="2" indent="-342900"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why your solution is 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better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than others</a:t>
            </a:r>
          </a:p>
        </p:txBody>
      </p:sp>
    </p:spTree>
    <p:extLst>
      <p:ext uri="{BB962C8B-B14F-4D97-AF65-F5344CB8AC3E}">
        <p14:creationId xmlns:p14="http://schemas.microsoft.com/office/powerpoint/2010/main" val="168060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20126" y="662019"/>
            <a:ext cx="26717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00444F"/>
                </a:solidFill>
                <a:latin typeface="Montserrat ExtraBold"/>
                <a:cs typeface="Poppins"/>
              </a:rPr>
              <a:t>THE ASK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8A724E89-EDEE-0939-107D-782DB082DF61}"/>
              </a:ext>
            </a:extLst>
          </p:cNvPr>
          <p:cNvSpPr txBox="1"/>
          <p:nvPr/>
        </p:nvSpPr>
        <p:spPr>
          <a:xfrm>
            <a:off x="420653" y="1390419"/>
            <a:ext cx="11337052" cy="46012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sz="1200" b="1" spc="-65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GB" b="1" spc="-25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Tell us:</a:t>
            </a:r>
            <a:endParaRPr lang="en-GB" spc="-25">
              <a:solidFill>
                <a:srgbClr val="F3C700"/>
              </a:solidFill>
              <a:latin typeface="Montserrat Medium"/>
              <a:ea typeface="Lato"/>
              <a:cs typeface="Lato"/>
            </a:endParaRPr>
          </a:p>
          <a:p>
            <a:pPr marL="896620" indent="-285750">
              <a:lnSpc>
                <a:spcPct val="15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State your development status</a:t>
            </a:r>
          </a:p>
          <a:p>
            <a:pPr marL="896620" lvl="1" indent="-285750">
              <a:lnSpc>
                <a:spcPct val="15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Tell us what your next steps are and what type of alliance or investment you seek</a:t>
            </a:r>
            <a:endParaRPr lang="en-US"/>
          </a:p>
          <a:p>
            <a:pPr marL="610870" lvl="1">
              <a:spcBef>
                <a:spcPts val="35"/>
              </a:spcBef>
            </a:pPr>
            <a:endParaRPr lang="en-US" spc="-25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10870" lvl="1">
              <a:spcBef>
                <a:spcPts val="35"/>
              </a:spcBef>
            </a:pPr>
            <a:endParaRPr lang="en-US" spc="-25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10870" lvl="1">
              <a:spcBef>
                <a:spcPts val="35"/>
              </a:spcBef>
            </a:pPr>
            <a:endParaRPr lang="en-US" spc="-25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US" b="1" spc="-50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Key objective:</a:t>
            </a:r>
          </a:p>
          <a:p>
            <a:pPr marL="481965" indent="-285750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Outline </a:t>
            </a:r>
            <a:r>
              <a:rPr lang="en-US" b="1" spc="-25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what you need</a:t>
            </a:r>
            <a:r>
              <a:rPr lang="en-US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to make your business a success.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96215">
              <a:spcBef>
                <a:spcPts val="35"/>
              </a:spcBef>
            </a:pPr>
            <a:endParaRPr lang="en-US" spc="-25">
              <a:solidFill>
                <a:srgbClr val="2AABC9"/>
              </a:solidFill>
              <a:latin typeface="Montserrat Medium"/>
              <a:ea typeface="Lato"/>
              <a:cs typeface="Lato"/>
            </a:endParaRPr>
          </a:p>
          <a:p>
            <a:pPr marL="196215">
              <a:spcBef>
                <a:spcPts val="35"/>
              </a:spcBef>
            </a:pPr>
            <a:endParaRPr lang="en-US" spc="-25">
              <a:solidFill>
                <a:srgbClr val="2AABC9"/>
              </a:solidFill>
              <a:latin typeface="Montserrat Medium"/>
              <a:ea typeface="Lato"/>
              <a:cs typeface="Lato"/>
            </a:endParaRPr>
          </a:p>
          <a:p>
            <a:pPr marL="196215">
              <a:spcBef>
                <a:spcPts val="35"/>
              </a:spcBef>
            </a:pPr>
            <a:endParaRPr lang="en-US" spc="-25">
              <a:solidFill>
                <a:srgbClr val="2AABC9"/>
              </a:solidFill>
              <a:latin typeface="Montserrat Medium"/>
              <a:ea typeface="Lato"/>
              <a:cs typeface="Lato"/>
            </a:endParaRPr>
          </a:p>
          <a:p>
            <a:pPr marL="196215" algn="ctr">
              <a:spcBef>
                <a:spcPts val="35"/>
              </a:spcBef>
            </a:pPr>
            <a:r>
              <a:rPr lang="en-US" spc="-25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Potential partners want to see that you’re hitting milestones and that you’re asking for what is necessary to make the project successful.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sz="2000" spc="-25">
              <a:solidFill>
                <a:srgbClr val="0D3B5A"/>
              </a:solidFill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ZoneTexte 1">
            <a:extLst>
              <a:ext uri="{FF2B5EF4-FFF2-40B4-BE49-F238E27FC236}">
                <a16:creationId xmlns:a16="http://schemas.microsoft.com/office/drawing/2014/main" id="{B8DDE90B-7812-5EFA-54A4-651C41F6BDDF}"/>
              </a:ext>
            </a:extLst>
          </p:cNvPr>
          <p:cNvSpPr txBox="1"/>
          <p:nvPr/>
        </p:nvSpPr>
        <p:spPr>
          <a:xfrm>
            <a:off x="9394156" y="767090"/>
            <a:ext cx="27977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spc="-50">
                <a:solidFill>
                  <a:srgbClr val="F8D242"/>
                </a:solidFill>
                <a:latin typeface="Montserrat Light"/>
                <a:cs typeface="Calibri"/>
              </a:rPr>
              <a:t>1 slide : 1 minute</a:t>
            </a:r>
          </a:p>
        </p:txBody>
      </p:sp>
    </p:spTree>
    <p:extLst>
      <p:ext uri="{BB962C8B-B14F-4D97-AF65-F5344CB8AC3E}">
        <p14:creationId xmlns:p14="http://schemas.microsoft.com/office/powerpoint/2010/main" val="143388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5E05A-DCF4-BCB7-CE36-76560289D8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7476F497-73BE-76C6-24A9-B1842201F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811" y="5622175"/>
            <a:ext cx="1641621" cy="1641621"/>
          </a:xfrm>
          <a:prstGeom prst="rect">
            <a:avLst/>
          </a:prstGeom>
        </p:spPr>
      </p:pic>
      <p:pic>
        <p:nvPicPr>
          <p:cNvPr id="3" name="Image 2" descr="Une image contenant motif, noir et blanc, capture d’écran, art&#10;&#10;Description générée automatiquement">
            <a:extLst>
              <a:ext uri="{FF2B5EF4-FFF2-40B4-BE49-F238E27FC236}">
                <a16:creationId xmlns:a16="http://schemas.microsoft.com/office/drawing/2014/main" id="{2206F023-FC27-E2DE-3F22-6B54F5B6E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06" y="-1343868"/>
            <a:ext cx="2541224" cy="2541224"/>
          </a:xfrm>
          <a:prstGeom prst="rect">
            <a:avLst/>
          </a:prstGeom>
        </p:spPr>
      </p:pic>
      <p:sp>
        <p:nvSpPr>
          <p:cNvPr id="14" name="ZoneTexte 6">
            <a:extLst>
              <a:ext uri="{FF2B5EF4-FFF2-40B4-BE49-F238E27FC236}">
                <a16:creationId xmlns:a16="http://schemas.microsoft.com/office/drawing/2014/main" id="{D8D4B498-44AE-8145-DB2F-223791A5EEFE}"/>
              </a:ext>
            </a:extLst>
          </p:cNvPr>
          <p:cNvSpPr txBox="1"/>
          <p:nvPr/>
        </p:nvSpPr>
        <p:spPr>
          <a:xfrm>
            <a:off x="427474" y="1685574"/>
            <a:ext cx="11337052" cy="3015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sz="1400" b="1" spc="-65">
              <a:solidFill>
                <a:srgbClr val="2AABC9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US" sz="2400" b="1" spc="-25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First name</a:t>
            </a: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US" sz="2400" b="1" spc="-25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Family name</a:t>
            </a: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US" sz="2400" b="1" spc="-25" err="1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Organisation</a:t>
            </a:r>
            <a:r>
              <a:rPr lang="en-US" sz="2400" b="1" spc="-25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 name</a:t>
            </a: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US" sz="2400" b="1" spc="-25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Email address</a:t>
            </a:r>
          </a:p>
          <a:p>
            <a:pPr marL="196215" indent="0">
              <a:lnSpc>
                <a:spcPct val="150000"/>
              </a:lnSpc>
              <a:spcBef>
                <a:spcPts val="35"/>
              </a:spcBef>
              <a:buNone/>
            </a:pPr>
            <a:r>
              <a:rPr lang="en-US" sz="2400" b="1" spc="-25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Phone number</a:t>
            </a:r>
          </a:p>
        </p:txBody>
      </p:sp>
      <p:pic>
        <p:nvPicPr>
          <p:cNvPr id="16" name="Image 1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E3342009-56B6-D439-3AA9-1CA442E55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E16628A-AB66-0790-052A-39D9FBC19018}"/>
              </a:ext>
            </a:extLst>
          </p:cNvPr>
          <p:cNvSpPr txBox="1"/>
          <p:nvPr/>
        </p:nvSpPr>
        <p:spPr>
          <a:xfrm>
            <a:off x="120126" y="662019"/>
            <a:ext cx="430292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00444F"/>
                </a:solidFill>
                <a:latin typeface="Montserrat ExtraBold"/>
                <a:cs typeface="Poppins"/>
              </a:rPr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70626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DFEFA3-CE1C-E054-93C1-AAEAA92DDB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C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BCB9047-187F-4052-114F-BF5D462DD3B0}"/>
              </a:ext>
            </a:extLst>
          </p:cNvPr>
          <p:cNvGrpSpPr/>
          <p:nvPr/>
        </p:nvGrpSpPr>
        <p:grpSpPr>
          <a:xfrm>
            <a:off x="1180507" y="2670691"/>
            <a:ext cx="9737780" cy="1933933"/>
            <a:chOff x="1106283" y="2450238"/>
            <a:chExt cx="9799355" cy="1933933"/>
          </a:xfrm>
        </p:grpSpPr>
        <p:pic>
          <p:nvPicPr>
            <p:cNvPr id="4" name="Image 3" descr="Une image contenant capture d’écran, blanc, conception&#10;&#10;Description générée automatiquement">
              <a:extLst>
                <a:ext uri="{FF2B5EF4-FFF2-40B4-BE49-F238E27FC236}">
                  <a16:creationId xmlns:a16="http://schemas.microsoft.com/office/drawing/2014/main" id="{1D2A581E-1388-9D4B-9294-8130C3817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785" y="2450238"/>
              <a:ext cx="9092430" cy="1516618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23CB4A4-CEA8-B04B-F903-8C968A37C1AF}"/>
                </a:ext>
              </a:extLst>
            </p:cNvPr>
            <p:cNvSpPr txBox="1"/>
            <p:nvPr/>
          </p:nvSpPr>
          <p:spPr>
            <a:xfrm>
              <a:off x="1106283" y="2568289"/>
              <a:ext cx="9799355" cy="181588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sz="4000" b="1">
                  <a:solidFill>
                    <a:srgbClr val="00444F"/>
                  </a:solidFill>
                  <a:latin typeface="Montserrat ExtraBold"/>
                  <a:cs typeface="Poppins"/>
                </a:rPr>
                <a:t>Collaborative and </a:t>
              </a:r>
              <a:r>
                <a:rPr lang="fr-FR" sz="4000" b="1" err="1">
                  <a:solidFill>
                    <a:srgbClr val="00444F"/>
                  </a:solidFill>
                  <a:latin typeface="Montserrat ExtraBold"/>
                  <a:cs typeface="Poppins"/>
                </a:rPr>
                <a:t>Licensing</a:t>
              </a:r>
              <a:r>
                <a:rPr lang="fr-FR" sz="4000" b="1">
                  <a:solidFill>
                    <a:srgbClr val="00444F"/>
                  </a:solidFill>
                  <a:latin typeface="Montserrat ExtraBold"/>
                  <a:cs typeface="Poppins"/>
                </a:rPr>
                <a:t> </a:t>
              </a:r>
              <a:endParaRPr lang="fr-FR" sz="4000">
                <a:ea typeface="Calibri"/>
                <a:cs typeface="Calibri"/>
              </a:endParaRPr>
            </a:p>
            <a:p>
              <a:pPr algn="ctr"/>
              <a:r>
                <a:rPr lang="fr-FR" sz="4000" b="1">
                  <a:solidFill>
                    <a:srgbClr val="00444F"/>
                  </a:solidFill>
                  <a:latin typeface="Montserrat ExtraBold"/>
                  <a:cs typeface="Poppins"/>
                </a:rPr>
                <a:t>Opportunity </a:t>
              </a:r>
              <a:r>
                <a:rPr lang="fr-FR" sz="4000" b="1" err="1">
                  <a:solidFill>
                    <a:srgbClr val="00444F"/>
                  </a:solidFill>
                  <a:latin typeface="Montserrat ExtraBold"/>
                  <a:cs typeface="Poppins"/>
                </a:rPr>
                <a:t>Presentations</a:t>
              </a:r>
              <a:endParaRPr lang="fr-FR" sz="3600" b="1">
                <a:solidFill>
                  <a:srgbClr val="00444F"/>
                </a:solidFill>
                <a:latin typeface="Montserrat ExtraBold"/>
                <a:cs typeface="Poppins"/>
              </a:endParaRPr>
            </a:p>
            <a:p>
              <a:pPr algn="ctr"/>
              <a:endParaRPr lang="fr-FR" sz="3200" b="1">
                <a:solidFill>
                  <a:srgbClr val="00444F"/>
                </a:solidFill>
                <a:latin typeface="Montserrat ExtraBold" pitchFamily="2" charset="0"/>
                <a:cs typeface="Poppins" panose="00000800000000000000" pitchFamily="2" charset="0"/>
              </a:endParaRPr>
            </a:p>
          </p:txBody>
        </p:sp>
      </p:grpSp>
      <p:pic>
        <p:nvPicPr>
          <p:cNvPr id="11" name="Image 10" descr="Une image contenant outil, jaune&#10;&#10;Description générée automatiquement avec une confiance moyenne">
            <a:extLst>
              <a:ext uri="{FF2B5EF4-FFF2-40B4-BE49-F238E27FC236}">
                <a16:creationId xmlns:a16="http://schemas.microsoft.com/office/drawing/2014/main" id="{65BC1336-7719-354A-E674-0151F14DD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87" y="-1278385"/>
            <a:ext cx="2253440" cy="2253440"/>
          </a:xfrm>
          <a:prstGeom prst="rect">
            <a:avLst/>
          </a:prstGeom>
        </p:spPr>
      </p:pic>
      <p:pic>
        <p:nvPicPr>
          <p:cNvPr id="13" name="Image 12" descr="Une image contenant motif, noir et blanc, capture d’écran, art&#10;&#10;Description générée automatiquement">
            <a:extLst>
              <a:ext uri="{FF2B5EF4-FFF2-40B4-BE49-F238E27FC236}">
                <a16:creationId xmlns:a16="http://schemas.microsoft.com/office/drawing/2014/main" id="{E7B26710-54CB-04FA-1186-F1627809A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751" y="-438704"/>
            <a:ext cx="2541224" cy="2541224"/>
          </a:xfrm>
          <a:prstGeom prst="rect">
            <a:avLst/>
          </a:prstGeom>
        </p:spPr>
      </p:pic>
      <p:pic>
        <p:nvPicPr>
          <p:cNvPr id="15" name="Image 14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F5FB25D5-6477-D05A-B78E-9D4CA4E8B0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020" y="5405760"/>
            <a:ext cx="1641621" cy="16416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F22A3B8-7753-B435-7ED4-430AF6335FB5}"/>
              </a:ext>
            </a:extLst>
          </p:cNvPr>
          <p:cNvSpPr txBox="1"/>
          <p:nvPr/>
        </p:nvSpPr>
        <p:spPr>
          <a:xfrm>
            <a:off x="3116800" y="4238923"/>
            <a:ext cx="595363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5400" b="1">
                <a:solidFill>
                  <a:srgbClr val="F8D242"/>
                </a:solidFill>
                <a:latin typeface="Montserrat ExtraBold"/>
                <a:cs typeface="Poppins"/>
              </a:rPr>
              <a:t>Guidelines</a:t>
            </a:r>
            <a:endParaRPr lang="fr-FR" sz="5400" b="1">
              <a:solidFill>
                <a:srgbClr val="F8D242"/>
              </a:solidFill>
              <a:latin typeface="Montserrat ExtraBold" pitchFamily="2" charset="0"/>
              <a:cs typeface="Poppins" panose="00000800000000000000" pitchFamily="2" charset="0"/>
            </a:endParaRPr>
          </a:p>
        </p:txBody>
      </p:sp>
      <p:pic>
        <p:nvPicPr>
          <p:cNvPr id="8" name="Image 7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FB1B9C44-9AAE-5B3B-6D88-7B43D7A6D7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699" t="42412" r="23343" b="36770"/>
          <a:stretch/>
        </p:blipFill>
        <p:spPr>
          <a:xfrm>
            <a:off x="3612274" y="1216819"/>
            <a:ext cx="4632869" cy="14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063" y="685832"/>
            <a:ext cx="44100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00444F"/>
                </a:solidFill>
                <a:latin typeface="Montserrat ExtraBold"/>
                <a:cs typeface="Poppins"/>
              </a:rPr>
              <a:t>PITCH GUIDELINES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87E075-3E4F-D54B-57FB-BEEF5C17F4E4}"/>
              </a:ext>
            </a:extLst>
          </p:cNvPr>
          <p:cNvSpPr txBox="1"/>
          <p:nvPr/>
        </p:nvSpPr>
        <p:spPr>
          <a:xfrm>
            <a:off x="626501" y="1717285"/>
            <a:ext cx="10840420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b="1">
                <a:solidFill>
                  <a:srgbClr val="00444F"/>
                </a:solidFill>
                <a:latin typeface="Montserrat ExtraBold"/>
              </a:rPr>
              <a:t>OBJECTIVES</a:t>
            </a:r>
          </a:p>
          <a:p>
            <a:pPr algn="just"/>
            <a:endParaRPr lang="fr-FR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Wingdings"/>
              <a:buChar char="Ø"/>
            </a:pPr>
            <a:r>
              <a:rPr lang="fr-FR" err="1">
                <a:solidFill>
                  <a:srgbClr val="00444F"/>
                </a:solidFill>
                <a:latin typeface="Montserrat Medium"/>
              </a:rPr>
              <a:t>Provide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the guidance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need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to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effectively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communicate</a:t>
            </a:r>
            <a:r>
              <a:rPr lang="fr-FR" b="1">
                <a:solidFill>
                  <a:srgbClr val="F3C700"/>
                </a:solidFill>
                <a:latin typeface="Montserrat Medium"/>
              </a:rPr>
              <a:t> 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your</a:t>
            </a:r>
            <a:r>
              <a:rPr lang="fr-FR" b="1">
                <a:solidFill>
                  <a:srgbClr val="F3C700"/>
                </a:solidFill>
                <a:latin typeface="Montserrat Medium"/>
              </a:rPr>
              <a:t> business 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idea</a:t>
            </a:r>
            <a:r>
              <a:rPr lang="fr-FR" b="0" i="0">
                <a:solidFill>
                  <a:srgbClr val="00444F"/>
                </a:solidFill>
                <a:effectLst/>
                <a:latin typeface="Montserrat Medium"/>
              </a:rPr>
              <a:t>.</a:t>
            </a:r>
            <a:endParaRPr lang="fr-FR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Wingdings"/>
              <a:buChar char="Ø"/>
            </a:pPr>
            <a:endParaRPr lang="fr-FR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Wingdings"/>
              <a:buChar char="Ø"/>
            </a:pPr>
            <a:r>
              <a:rPr lang="fr-FR">
                <a:solidFill>
                  <a:srgbClr val="00444F"/>
                </a:solidFill>
                <a:latin typeface="Montserrat Medium"/>
              </a:rPr>
              <a:t>Encourage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to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think</a:t>
            </a:r>
            <a:r>
              <a:rPr lang="fr-FR" b="1">
                <a:solidFill>
                  <a:srgbClr val="F3C700"/>
                </a:solidFill>
                <a:latin typeface="Montserrat Medium"/>
              </a:rPr>
              <a:t> 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through</a:t>
            </a:r>
            <a:r>
              <a:rPr lang="fr-FR" b="1">
                <a:solidFill>
                  <a:srgbClr val="F3C700"/>
                </a:solidFill>
                <a:latin typeface="Montserrat Medium"/>
              </a:rPr>
              <a:t> the aspects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of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your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business the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same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way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potential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partners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will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be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assessing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it</a:t>
            </a:r>
            <a:endParaRPr lang="fr-FR" err="1"/>
          </a:p>
          <a:p>
            <a:pPr marL="285750" indent="-285750" algn="just">
              <a:buFont typeface="Wingdings"/>
              <a:buChar char="Ø"/>
            </a:pPr>
            <a:endParaRPr lang="fr-FR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Wingdings"/>
              <a:buChar char="Ø"/>
            </a:pPr>
            <a:r>
              <a:rPr lang="fr-FR">
                <a:solidFill>
                  <a:srgbClr val="00444F"/>
                </a:solidFill>
                <a:latin typeface="Montserrat Medium"/>
              </a:rPr>
              <a:t>Help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to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sell</a:t>
            </a:r>
            <a:r>
              <a:rPr lang="fr-FR" b="1">
                <a:solidFill>
                  <a:srgbClr val="F3C700"/>
                </a:solidFill>
                <a:latin typeface="Montserrat Medium"/>
              </a:rPr>
              <a:t> 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your</a:t>
            </a:r>
            <a:r>
              <a:rPr lang="fr-FR" b="1">
                <a:solidFill>
                  <a:srgbClr val="F3C700"/>
                </a:solidFill>
                <a:latin typeface="Montserrat Medium"/>
              </a:rPr>
              <a:t> 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idea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to the audience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composed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of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potential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partners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… in </a:t>
            </a:r>
            <a:r>
              <a:rPr lang="fr-FR" b="1">
                <a:solidFill>
                  <a:srgbClr val="F3C700"/>
                </a:solidFill>
                <a:latin typeface="Montserrat Medium"/>
              </a:rPr>
              <a:t>5 minutes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!</a:t>
            </a:r>
          </a:p>
          <a:p>
            <a:pPr algn="just"/>
            <a:endParaRPr lang="fr-FR">
              <a:solidFill>
                <a:srgbClr val="00444F"/>
              </a:solidFill>
              <a:latin typeface="Montserrat Medium"/>
            </a:endParaRPr>
          </a:p>
          <a:p>
            <a:pPr algn="just"/>
            <a:r>
              <a:rPr lang="fr-FR" err="1">
                <a:solidFill>
                  <a:srgbClr val="00444F"/>
                </a:solidFill>
                <a:latin typeface="Montserrat Medium"/>
              </a:rPr>
              <a:t>Remember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that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will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be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evaluated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on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several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sets of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criteria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:</a:t>
            </a:r>
          </a:p>
          <a:p>
            <a:pPr marL="285750" indent="-285750" algn="just">
              <a:buFont typeface="Wingdings"/>
              <a:buChar char="Ø"/>
            </a:pPr>
            <a:r>
              <a:rPr lang="fr-FR">
                <a:solidFill>
                  <a:srgbClr val="00444F"/>
                </a:solidFill>
                <a:latin typeface="Montserrat Medium"/>
              </a:rPr>
              <a:t>Asset </a:t>
            </a:r>
            <a:r>
              <a:rPr lang="fr-FR" b="1" err="1">
                <a:solidFill>
                  <a:srgbClr val="00444F"/>
                </a:solidFill>
                <a:latin typeface="Montserrat Medium"/>
              </a:rPr>
              <a:t>maturity</a:t>
            </a:r>
            <a:endParaRPr lang="fr-FR" b="1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Wingdings"/>
              <a:buChar char="Ø"/>
            </a:pPr>
            <a:r>
              <a:rPr lang="fr-FR" err="1">
                <a:solidFill>
                  <a:srgbClr val="00444F"/>
                </a:solidFill>
                <a:latin typeface="Montserrat Medium"/>
              </a:rPr>
              <a:t>Degree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of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security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of the </a:t>
            </a:r>
            <a:r>
              <a:rPr lang="fr-FR" b="1">
                <a:solidFill>
                  <a:srgbClr val="00444F"/>
                </a:solidFill>
                <a:latin typeface="Montserrat Medium"/>
              </a:rPr>
              <a:t>patent</a:t>
            </a:r>
          </a:p>
          <a:p>
            <a:pPr marL="285750" indent="-285750" algn="just">
              <a:buFont typeface="Wingdings"/>
              <a:buChar char="Ø"/>
            </a:pPr>
            <a:r>
              <a:rPr lang="fr-FR" b="1">
                <a:solidFill>
                  <a:srgbClr val="00444F"/>
                </a:solidFill>
                <a:latin typeface="Montserrat Medium"/>
              </a:rPr>
              <a:t>Roadmap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readability</a:t>
            </a:r>
            <a:endParaRPr lang="fr-FR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Wingdings"/>
              <a:buChar char="Ø"/>
            </a:pPr>
            <a:r>
              <a:rPr lang="fr-FR" b="1" err="1">
                <a:solidFill>
                  <a:srgbClr val="00444F"/>
                </a:solidFill>
                <a:latin typeface="Montserrat Medium"/>
              </a:rPr>
              <a:t>Differentiation</a:t>
            </a:r>
            <a:endParaRPr lang="fr-FR" b="1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Wingdings"/>
              <a:buChar char="Ø"/>
            </a:pPr>
            <a:r>
              <a:rPr lang="fr-FR" b="1" err="1">
                <a:solidFill>
                  <a:srgbClr val="00444F"/>
                </a:solidFill>
                <a:latin typeface="Montserrat Medium"/>
              </a:rPr>
              <a:t>Market</a:t>
            </a:r>
            <a:r>
              <a:rPr lang="fr-FR" b="1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b="1" err="1">
                <a:solidFill>
                  <a:srgbClr val="00444F"/>
                </a:solidFill>
                <a:latin typeface="Montserrat Medium"/>
              </a:rPr>
              <a:t>access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potential</a:t>
            </a:r>
            <a:endParaRPr lang="fr-FR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buFont typeface="Wingdings"/>
              <a:buChar char="Ø"/>
            </a:pPr>
            <a:r>
              <a:rPr lang="fr-FR" b="1">
                <a:solidFill>
                  <a:srgbClr val="00444F"/>
                </a:solidFill>
                <a:latin typeface="Montserrat Medium"/>
              </a:rPr>
              <a:t>Collaboration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capacity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(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receive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financing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/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attract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industrial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partners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)</a:t>
            </a:r>
            <a:endParaRPr lang="fr-FR"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Wingdings"/>
              <a:buChar char="Ø"/>
            </a:pPr>
            <a:endParaRPr lang="fr-FR">
              <a:solidFill>
                <a:srgbClr val="00444F"/>
              </a:solidFill>
              <a:latin typeface="Montserrat Medium"/>
            </a:endParaRPr>
          </a:p>
          <a:p>
            <a:pPr algn="just"/>
            <a:endParaRPr lang="fr-FR">
              <a:solidFill>
                <a:srgbClr val="00444F"/>
              </a:solidFill>
              <a:latin typeface="Montserrat Medium"/>
            </a:endParaRPr>
          </a:p>
          <a:p>
            <a:pPr algn="just"/>
            <a:endParaRPr lang="fr-FR" i="1">
              <a:solidFill>
                <a:srgbClr val="2AABC9"/>
              </a:solidFill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58292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559277" y="-828543"/>
            <a:ext cx="3569485" cy="35694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-58468" y="662019"/>
            <a:ext cx="194548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00444F"/>
                </a:solidFill>
                <a:latin typeface="Montserrat ExtraBold"/>
                <a:cs typeface="Poppins"/>
              </a:rPr>
              <a:t>DO</a:t>
            </a:r>
            <a:endParaRPr lang="fr-FR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87E075-3E4F-D54B-57FB-BEEF5C17F4E4}"/>
              </a:ext>
            </a:extLst>
          </p:cNvPr>
          <p:cNvSpPr txBox="1"/>
          <p:nvPr/>
        </p:nvSpPr>
        <p:spPr>
          <a:xfrm>
            <a:off x="1043220" y="1979223"/>
            <a:ext cx="10435608" cy="42005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>
                <a:solidFill>
                  <a:srgbClr val="00444F"/>
                </a:solidFill>
                <a:latin typeface="Montserrat Medium"/>
              </a:rPr>
              <a:t>Mind the </a:t>
            </a:r>
            <a:r>
              <a:rPr lang="en-US" b="1">
                <a:solidFill>
                  <a:srgbClr val="2AABC9"/>
                </a:solidFill>
                <a:latin typeface="Montserrat Medium"/>
              </a:rPr>
              <a:t>time​</a:t>
            </a:r>
            <a:endParaRPr lang="fr-FR" b="1">
              <a:solidFill>
                <a:srgbClr val="2AABC9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>
                <a:solidFill>
                  <a:srgbClr val="00444F"/>
                </a:solidFill>
                <a:latin typeface="Montserrat Medium"/>
              </a:rPr>
              <a:t>Prove that your </a:t>
            </a:r>
            <a:r>
              <a:rPr lang="en-US" b="1">
                <a:solidFill>
                  <a:srgbClr val="2AABC9"/>
                </a:solidFill>
                <a:latin typeface="Montserrat Medium"/>
              </a:rPr>
              <a:t>team </a:t>
            </a:r>
            <a:r>
              <a:rPr lang="en-US">
                <a:solidFill>
                  <a:srgbClr val="00444F"/>
                </a:solidFill>
                <a:latin typeface="Montserrat Medium"/>
              </a:rPr>
              <a:t>is the best one​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b="1">
                <a:solidFill>
                  <a:srgbClr val="2AABC9"/>
                </a:solidFill>
                <a:latin typeface="Montserrat Medium"/>
              </a:rPr>
              <a:t>Focus</a:t>
            </a:r>
            <a:r>
              <a:rPr lang="en-US">
                <a:solidFill>
                  <a:srgbClr val="00444F"/>
                </a:solidFill>
                <a:latin typeface="Montserrat Medium"/>
              </a:rPr>
              <a:t>!​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b="1">
                <a:solidFill>
                  <a:srgbClr val="2AABC9"/>
                </a:solidFill>
                <a:latin typeface="Montserrat Medium"/>
              </a:rPr>
              <a:t>Metrics</a:t>
            </a:r>
            <a:r>
              <a:rPr lang="en-US" b="1">
                <a:solidFill>
                  <a:srgbClr val="00444F"/>
                </a:solidFill>
                <a:latin typeface="Montserrat Medium"/>
              </a:rPr>
              <a:t> </a:t>
            </a:r>
            <a:r>
              <a:rPr lang="en-US">
                <a:solidFill>
                  <a:srgbClr val="00444F"/>
                </a:solidFill>
                <a:latin typeface="Montserrat Medium"/>
              </a:rPr>
              <a:t>matter​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 b="1">
                <a:solidFill>
                  <a:srgbClr val="2AABC9"/>
                </a:solidFill>
                <a:latin typeface="Montserrat Medium"/>
              </a:rPr>
              <a:t>Showing</a:t>
            </a:r>
            <a:r>
              <a:rPr lang="en-US">
                <a:solidFill>
                  <a:srgbClr val="00444F"/>
                </a:solidFill>
                <a:latin typeface="Montserrat Medium"/>
              </a:rPr>
              <a:t> is better than telling​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>
                <a:solidFill>
                  <a:srgbClr val="00444F"/>
                </a:solidFill>
                <a:latin typeface="Montserrat Medium"/>
              </a:rPr>
              <a:t>Convey a clear </a:t>
            </a:r>
            <a:r>
              <a:rPr lang="en-US" b="1">
                <a:solidFill>
                  <a:srgbClr val="2AABC9"/>
                </a:solidFill>
                <a:latin typeface="Montserrat Medium"/>
              </a:rPr>
              <a:t>differentiator​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>
                <a:solidFill>
                  <a:srgbClr val="00444F"/>
                </a:solidFill>
                <a:latin typeface="Montserrat Medium"/>
              </a:rPr>
              <a:t>Set realistic </a:t>
            </a:r>
            <a:r>
              <a:rPr lang="en-US" b="1">
                <a:solidFill>
                  <a:srgbClr val="2AABC9"/>
                </a:solidFill>
                <a:latin typeface="Montserrat Medium"/>
              </a:rPr>
              <a:t>goals​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>
                <a:solidFill>
                  <a:srgbClr val="00444F"/>
                </a:solidFill>
                <a:latin typeface="Montserrat Medium"/>
              </a:rPr>
              <a:t>Be </a:t>
            </a:r>
            <a:r>
              <a:rPr lang="en-US" b="1">
                <a:solidFill>
                  <a:srgbClr val="2AABC9"/>
                </a:solidFill>
                <a:latin typeface="Montserrat Medium"/>
              </a:rPr>
              <a:t>clear</a:t>
            </a:r>
            <a:r>
              <a:rPr lang="en-US">
                <a:solidFill>
                  <a:srgbClr val="00444F"/>
                </a:solidFill>
                <a:latin typeface="Montserrat Medium"/>
              </a:rPr>
              <a:t>, precise, and keep it </a:t>
            </a:r>
            <a:r>
              <a:rPr lang="en-US" b="1">
                <a:solidFill>
                  <a:srgbClr val="2AABC9"/>
                </a:solidFill>
                <a:latin typeface="Montserrat Medium"/>
              </a:rPr>
              <a:t>simple​</a:t>
            </a:r>
          </a:p>
          <a:p>
            <a:pPr marL="285750" indent="-285750" algn="just" rtl="0">
              <a:lnSpc>
                <a:spcPct val="150000"/>
              </a:lnSpc>
              <a:buFont typeface="Wingdings"/>
              <a:buChar char="ü"/>
            </a:pPr>
            <a:r>
              <a:rPr lang="en-US">
                <a:solidFill>
                  <a:srgbClr val="00444F"/>
                </a:solidFill>
                <a:latin typeface="Montserrat Medium"/>
              </a:rPr>
              <a:t>Remember the audience hears your proposal for the </a:t>
            </a:r>
            <a:r>
              <a:rPr lang="en-US" b="1">
                <a:solidFill>
                  <a:srgbClr val="2AABC9"/>
                </a:solidFill>
                <a:latin typeface="Montserrat Medium"/>
              </a:rPr>
              <a:t>first time</a:t>
            </a:r>
          </a:p>
          <a:p>
            <a:pPr marL="285750" indent="-285750" algn="just">
              <a:lnSpc>
                <a:spcPct val="150000"/>
              </a:lnSpc>
              <a:buFont typeface="Wingdings"/>
              <a:buChar char="ü"/>
            </a:pPr>
            <a:r>
              <a:rPr lang="en-US">
                <a:solidFill>
                  <a:srgbClr val="00444F"/>
                </a:solidFill>
                <a:latin typeface="Montserrat Medium"/>
              </a:rPr>
              <a:t>Show that </a:t>
            </a:r>
            <a:r>
              <a:rPr lang="en-US" b="1">
                <a:solidFill>
                  <a:srgbClr val="2AABC9"/>
                </a:solidFill>
                <a:latin typeface="Montserrat Medium"/>
              </a:rPr>
              <a:t>IP assets</a:t>
            </a:r>
            <a:r>
              <a:rPr lang="en-US">
                <a:solidFill>
                  <a:srgbClr val="00444F"/>
                </a:solidFill>
                <a:latin typeface="Montserrat Medium"/>
              </a:rPr>
              <a:t> are those of the entity, beyond the team</a:t>
            </a:r>
          </a:p>
        </p:txBody>
      </p:sp>
      <p:pic>
        <p:nvPicPr>
          <p:cNvPr id="3" name="Image 2" descr="Une image contenant cercle&#10;&#10;Description générée automatiquement">
            <a:extLst>
              <a:ext uri="{FF2B5EF4-FFF2-40B4-BE49-F238E27FC236}">
                <a16:creationId xmlns:a16="http://schemas.microsoft.com/office/drawing/2014/main" id="{D1A89BFE-5C4B-84EB-A446-0AFA5DA47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86" y="1006942"/>
            <a:ext cx="1622790" cy="1622790"/>
          </a:xfrm>
          <a:prstGeom prst="rect">
            <a:avLst/>
          </a:prstGeom>
        </p:spPr>
      </p:pic>
      <p:pic>
        <p:nvPicPr>
          <p:cNvPr id="5" name="Image 4" descr="Une image contenant motif, noir et blanc, capture d’écran, art&#10;&#10;Description générée automatiquement">
            <a:extLst>
              <a:ext uri="{FF2B5EF4-FFF2-40B4-BE49-F238E27FC236}">
                <a16:creationId xmlns:a16="http://schemas.microsoft.com/office/drawing/2014/main" id="{794EC07A-3418-552C-2F69-7ED0920CF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64" y="-263670"/>
            <a:ext cx="2541224" cy="2541224"/>
          </a:xfrm>
          <a:prstGeom prst="rect">
            <a:avLst/>
          </a:prstGeom>
        </p:spPr>
      </p:pic>
      <p:pic>
        <p:nvPicPr>
          <p:cNvPr id="10" name="Image 9" descr="Une image contenant cercle&#10;&#10;Description générée automatiquement">
            <a:extLst>
              <a:ext uri="{FF2B5EF4-FFF2-40B4-BE49-F238E27FC236}">
                <a16:creationId xmlns:a16="http://schemas.microsoft.com/office/drawing/2014/main" id="{A0C529B0-C8BB-F11B-C4F8-ED288BC14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18" y="2995286"/>
            <a:ext cx="1622790" cy="1622790"/>
          </a:xfrm>
          <a:prstGeom prst="rect">
            <a:avLst/>
          </a:prstGeom>
        </p:spPr>
      </p:pic>
      <p:pic>
        <p:nvPicPr>
          <p:cNvPr id="12" name="Image 11" descr="Une image contenant motif, noir et blanc, capture d’écran, art&#10;&#10;Description générée automatiquement">
            <a:extLst>
              <a:ext uri="{FF2B5EF4-FFF2-40B4-BE49-F238E27FC236}">
                <a16:creationId xmlns:a16="http://schemas.microsoft.com/office/drawing/2014/main" id="{6C08F30C-7402-4FA7-90E1-C4C2BA1AA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195" y="1724674"/>
            <a:ext cx="2541224" cy="254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453246" y="-1085209"/>
            <a:ext cx="4081454" cy="40814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322532" y="662019"/>
            <a:ext cx="186213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>
                <a:solidFill>
                  <a:srgbClr val="00444F"/>
                </a:solidFill>
                <a:latin typeface="Montserrat ExtraBold"/>
                <a:cs typeface="Poppins"/>
              </a:rPr>
              <a:t>DON'T</a:t>
            </a:r>
            <a:endParaRPr lang="fr-FR" sz="3200" b="1">
              <a:solidFill>
                <a:srgbClr val="00444F"/>
              </a:solidFill>
              <a:latin typeface="Montserrat ExtraBold" pitchFamily="2" charset="0"/>
              <a:cs typeface="Poppins" panose="000008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87E075-3E4F-D54B-57FB-BEEF5C17F4E4}"/>
              </a:ext>
            </a:extLst>
          </p:cNvPr>
          <p:cNvSpPr txBox="1"/>
          <p:nvPr/>
        </p:nvSpPr>
        <p:spPr>
          <a:xfrm>
            <a:off x="1043220" y="1979223"/>
            <a:ext cx="10435608" cy="29570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olidFill>
                  <a:srgbClr val="00444F"/>
                </a:solidFill>
                <a:latin typeface="Montserrat Medium"/>
              </a:rPr>
              <a:t>Use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acronyms</a:t>
            </a:r>
            <a:endParaRPr lang="fr-FR" b="1">
              <a:solidFill>
                <a:srgbClr val="F3C700"/>
              </a:solidFill>
              <a:latin typeface="Montserrat Medium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olidFill>
                  <a:srgbClr val="00444F"/>
                </a:solidFill>
                <a:latin typeface="Montserrat Medium"/>
              </a:rPr>
              <a:t>Be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too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technical</a:t>
            </a:r>
            <a:endParaRPr lang="fr-FR" b="1">
              <a:solidFill>
                <a:srgbClr val="F3C700"/>
              </a:solidFill>
              <a:latin typeface="Montserrat Medium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 err="1">
                <a:solidFill>
                  <a:srgbClr val="00444F"/>
                </a:solidFill>
                <a:latin typeface="Montserrat Medium"/>
              </a:rPr>
              <a:t>Add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too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much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details</a:t>
            </a:r>
            <a:endParaRPr lang="fr-FR" b="1">
              <a:solidFill>
                <a:srgbClr val="F3C700"/>
              </a:solidFill>
              <a:latin typeface="Montserrat Medium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olidFill>
                  <a:srgbClr val="00444F"/>
                </a:solidFill>
                <a:latin typeface="Montserrat Medium"/>
              </a:rPr>
              <a:t>Assume the audience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immediately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understands</a:t>
            </a:r>
            <a:r>
              <a:rPr lang="fr-FR" b="1">
                <a:solidFill>
                  <a:srgbClr val="F3C700"/>
                </a:solidFill>
                <a:latin typeface="Montserrat Medium"/>
              </a:rPr>
              <a:t>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your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innovation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 err="1">
                <a:solidFill>
                  <a:srgbClr val="00444F"/>
                </a:solidFill>
                <a:latin typeface="Montserrat Medium"/>
              </a:rPr>
              <a:t>Oversell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/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Make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>
                <a:solidFill>
                  <a:srgbClr val="F3C700"/>
                </a:solidFill>
                <a:latin typeface="Montserrat Medium"/>
              </a:rPr>
              <a:t>promises 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you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can’t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 </a:t>
            </a:r>
            <a:r>
              <a:rPr lang="fr-FR" err="1">
                <a:solidFill>
                  <a:srgbClr val="00444F"/>
                </a:solidFill>
                <a:latin typeface="Montserrat Medium"/>
              </a:rPr>
              <a:t>keep</a:t>
            </a:r>
            <a:endParaRPr lang="fr-FR">
              <a:solidFill>
                <a:srgbClr val="00444F"/>
              </a:solidFill>
              <a:latin typeface="Montserrat Medium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 err="1">
                <a:solidFill>
                  <a:srgbClr val="00444F"/>
                </a:solidFill>
                <a:latin typeface="Montserrat Medium"/>
              </a:rPr>
              <a:t>Hide</a:t>
            </a:r>
            <a:r>
              <a:rPr lang="fr-FR">
                <a:solidFill>
                  <a:srgbClr val="00444F"/>
                </a:solidFill>
                <a:latin typeface="Montserrat Medium"/>
              </a:rPr>
              <a:t> </a:t>
            </a:r>
            <a:r>
              <a:rPr lang="fr-FR" b="1" err="1">
                <a:solidFill>
                  <a:srgbClr val="F3C700"/>
                </a:solidFill>
                <a:latin typeface="Montserrat Medium"/>
              </a:rPr>
              <a:t>risks</a:t>
            </a:r>
            <a:endParaRPr lang="fr-FR" b="1">
              <a:solidFill>
                <a:srgbClr val="F3C700"/>
              </a:solidFill>
              <a:latin typeface="Montserrat Medium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fr-FR">
                <a:solidFill>
                  <a:srgbClr val="00444F"/>
                </a:solidFill>
                <a:latin typeface="Montserrat Medium"/>
              </a:rPr>
              <a:t>Go over </a:t>
            </a:r>
            <a:r>
              <a:rPr lang="fr-FR" b="1">
                <a:solidFill>
                  <a:srgbClr val="F3C700"/>
                </a:solidFill>
                <a:latin typeface="Montserrat Medium"/>
              </a:rPr>
              <a:t>time</a:t>
            </a:r>
            <a:endParaRPr lang="fr-FR" sz="14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756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063" y="662019"/>
            <a:ext cx="458866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00444F"/>
                </a:solidFill>
                <a:latin typeface="Montserrat ExtraBold"/>
                <a:cs typeface="Poppins"/>
              </a:rPr>
              <a:t>THE PRESENTATION</a:t>
            </a:r>
            <a:endParaRPr lang="fr-FR" sz="3200" b="1">
              <a:solidFill>
                <a:srgbClr val="00444F"/>
              </a:solidFill>
              <a:latin typeface="Montserrat ExtraBold" pitchFamily="2" charset="0"/>
              <a:cs typeface="Poppins" panose="000008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E8AE1C-AD95-5512-AFF6-4F990C928C61}"/>
              </a:ext>
            </a:extLst>
          </p:cNvPr>
          <p:cNvSpPr txBox="1"/>
          <p:nvPr/>
        </p:nvSpPr>
        <p:spPr>
          <a:xfrm>
            <a:off x="924158" y="2076219"/>
            <a:ext cx="10435607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250000"/>
              </a:lnSpc>
              <a:buFont typeface="Arial,Sans-Serif" panose="020B0604020202020204" pitchFamily="34" charset="0"/>
              <a:buChar char="•"/>
            </a:pPr>
            <a:r>
              <a:rPr lang="en-US" sz="2000" b="1">
                <a:solidFill>
                  <a:srgbClr val="F3C700"/>
                </a:solidFill>
                <a:latin typeface="Montserrat Medium"/>
                <a:cs typeface="Arial"/>
              </a:rPr>
              <a:t>6 – 8 slides </a:t>
            </a:r>
            <a:r>
              <a:rPr lang="en-US" sz="2000" b="1">
                <a:solidFill>
                  <a:srgbClr val="0D3B5A"/>
                </a:solidFill>
                <a:latin typeface="Montserrat Medium"/>
                <a:cs typeface="Arial"/>
              </a:rPr>
              <a:t>is ideal. Remember: </a:t>
            </a:r>
            <a:r>
              <a:rPr lang="en-US" sz="2000" b="1">
                <a:solidFill>
                  <a:srgbClr val="F3C700"/>
                </a:solidFill>
                <a:latin typeface="Montserrat Medium"/>
                <a:cs typeface="Arial"/>
              </a:rPr>
              <a:t>less is more!</a:t>
            </a:r>
            <a:endParaRPr lang="en-US" sz="2000">
              <a:solidFill>
                <a:srgbClr val="F3C700"/>
              </a:solidFill>
              <a:latin typeface="Montserrat Medium"/>
              <a:cs typeface="Arial"/>
            </a:endParaRPr>
          </a:p>
          <a:p>
            <a:pPr marL="285750" indent="-285750" algn="just">
              <a:lnSpc>
                <a:spcPct val="250000"/>
              </a:lnSpc>
              <a:buFont typeface="Arial,Sans-Serif" panose="020B0604020202020204" pitchFamily="34" charset="0"/>
              <a:buChar char="•"/>
            </a:pPr>
            <a:r>
              <a:rPr lang="en-US" sz="2000" b="1">
                <a:solidFill>
                  <a:srgbClr val="0D3B5A"/>
                </a:solidFill>
                <a:latin typeface="Montserrat Medium"/>
                <a:cs typeface="Arial"/>
              </a:rPr>
              <a:t>Only </a:t>
            </a:r>
            <a:r>
              <a:rPr lang="en-US" sz="2000" b="1">
                <a:solidFill>
                  <a:srgbClr val="F3C700"/>
                </a:solidFill>
                <a:latin typeface="Montserrat Medium"/>
                <a:cs typeface="Arial"/>
              </a:rPr>
              <a:t>PowerPoint </a:t>
            </a:r>
            <a:r>
              <a:rPr lang="en-US" sz="2000" b="1">
                <a:solidFill>
                  <a:srgbClr val="0D3B5A"/>
                </a:solidFill>
                <a:latin typeface="Montserrat Medium"/>
                <a:cs typeface="Arial"/>
              </a:rPr>
              <a:t>presentations will be accepted (.ppt, .pptx)</a:t>
            </a:r>
            <a:endParaRPr lang="en-US" sz="2000">
              <a:solidFill>
                <a:srgbClr val="000000"/>
              </a:solidFill>
              <a:latin typeface="Montserrat Medium"/>
              <a:cs typeface="Arial"/>
            </a:endParaRPr>
          </a:p>
          <a:p>
            <a:pPr marL="285750" indent="-285750" algn="just">
              <a:lnSpc>
                <a:spcPct val="250000"/>
              </a:lnSpc>
              <a:buFont typeface="Arial,Sans-Serif" panose="020B0604020202020204" pitchFamily="34" charset="0"/>
              <a:buChar char="•"/>
            </a:pPr>
            <a:r>
              <a:rPr lang="en-US" sz="2000" b="1">
                <a:solidFill>
                  <a:srgbClr val="0D3B5A"/>
                </a:solidFill>
                <a:latin typeface="Montserrat Medium"/>
                <a:cs typeface="Arial"/>
              </a:rPr>
              <a:t>Include </a:t>
            </a:r>
            <a:r>
              <a:rPr lang="en-US" sz="2000" b="1">
                <a:solidFill>
                  <a:srgbClr val="F3C700"/>
                </a:solidFill>
                <a:latin typeface="Montserrat Medium"/>
                <a:cs typeface="Arial"/>
              </a:rPr>
              <a:t>pictures </a:t>
            </a:r>
            <a:r>
              <a:rPr lang="en-US" sz="2000" b="1">
                <a:solidFill>
                  <a:srgbClr val="0D3B5A"/>
                </a:solidFill>
                <a:latin typeface="Montserrat Medium"/>
                <a:cs typeface="Arial"/>
              </a:rPr>
              <a:t>and graphs: </a:t>
            </a:r>
            <a:r>
              <a:rPr lang="en-US" sz="2000" b="1">
                <a:solidFill>
                  <a:srgbClr val="F3C700"/>
                </a:solidFill>
                <a:latin typeface="Montserrat Medium"/>
                <a:cs typeface="Arial"/>
              </a:rPr>
              <a:t>Showing is better than telling</a:t>
            </a:r>
            <a:endParaRPr lang="en-US" sz="2000">
              <a:solidFill>
                <a:srgbClr val="F3C700"/>
              </a:solidFill>
              <a:latin typeface="Montserrat Medium"/>
              <a:cs typeface="Arial"/>
            </a:endParaRPr>
          </a:p>
          <a:p>
            <a:pPr marL="285750" indent="-285750" algn="just">
              <a:lnSpc>
                <a:spcPct val="250000"/>
              </a:lnSpc>
              <a:buFont typeface="Arial,Sans-Serif" panose="020B0604020202020204" pitchFamily="34" charset="0"/>
              <a:buChar char="•"/>
            </a:pPr>
            <a:r>
              <a:rPr lang="en-US" sz="2000" b="1">
                <a:solidFill>
                  <a:srgbClr val="0D3B5A"/>
                </a:solidFill>
                <a:latin typeface="Montserrat Medium"/>
                <a:cs typeface="Arial"/>
              </a:rPr>
              <a:t>Make sure you convey </a:t>
            </a:r>
            <a:r>
              <a:rPr lang="en-US" sz="2000" b="1">
                <a:solidFill>
                  <a:srgbClr val="F3C700"/>
                </a:solidFill>
                <a:latin typeface="Montserrat Medium"/>
                <a:cs typeface="Arial"/>
              </a:rPr>
              <a:t>ONE key take-away</a:t>
            </a:r>
            <a:r>
              <a:rPr lang="en-US" sz="2000" b="1">
                <a:solidFill>
                  <a:srgbClr val="E85C44"/>
                </a:solidFill>
                <a:latin typeface="Montserrat Medium"/>
                <a:cs typeface="Arial"/>
              </a:rPr>
              <a:t> </a:t>
            </a:r>
            <a:r>
              <a:rPr lang="en-US" sz="2000" b="1">
                <a:solidFill>
                  <a:srgbClr val="0D3B5A"/>
                </a:solidFill>
                <a:latin typeface="Montserrat Medium"/>
                <a:cs typeface="Arial"/>
              </a:rPr>
              <a:t>per slide</a:t>
            </a:r>
            <a:endParaRPr lang="fr-FR">
              <a:latin typeface="Montserrat Medium"/>
            </a:endParaRPr>
          </a:p>
          <a:p>
            <a:pPr algn="just"/>
            <a:endParaRPr lang="fr-FR" sz="1600">
              <a:solidFill>
                <a:srgbClr val="0D3B5A"/>
              </a:solidFill>
              <a:latin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8324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3638" y="-2089426"/>
            <a:ext cx="6034079" cy="603407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20126" y="662019"/>
            <a:ext cx="60650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00444F"/>
                </a:solidFill>
                <a:latin typeface="Montserrat ExtraBold"/>
                <a:cs typeface="Poppins"/>
              </a:rPr>
              <a:t>STRUCTURE OF THE PITCH</a:t>
            </a:r>
            <a:endParaRPr lang="fr-FR" sz="3200" b="1">
              <a:solidFill>
                <a:srgbClr val="00444F"/>
              </a:solidFill>
              <a:latin typeface="Montserrat ExtraBold" pitchFamily="2" charset="0"/>
              <a:cs typeface="Poppins" panose="00000800000000000000" pitchFamily="2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47E351A-155A-F89B-9C44-1D24D4ACE9FC}"/>
              </a:ext>
            </a:extLst>
          </p:cNvPr>
          <p:cNvSpPr txBox="1"/>
          <p:nvPr/>
        </p:nvSpPr>
        <p:spPr>
          <a:xfrm>
            <a:off x="837969" y="1716309"/>
            <a:ext cx="982504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2AABC9"/>
                </a:solidFill>
                <a:latin typeface="Montserrat ExtraBold"/>
                <a:ea typeface="Calibri"/>
                <a:cs typeface="Calibri"/>
              </a:rPr>
              <a:t>1. INTRODUCTION: </a:t>
            </a:r>
          </a:p>
          <a:p>
            <a:r>
              <a:rPr lang="en-US">
                <a:solidFill>
                  <a:srgbClr val="444444"/>
                </a:solidFill>
                <a:latin typeface="Montserrat Light"/>
                <a:ea typeface="Calibri"/>
                <a:cs typeface="Calibri"/>
              </a:rPr>
              <a:t> Define the innovation in one sentence.</a:t>
            </a:r>
          </a:p>
          <a:p>
            <a:endParaRPr lang="en-US">
              <a:solidFill>
                <a:srgbClr val="444444"/>
              </a:solidFill>
              <a:latin typeface="Montserrat Light"/>
              <a:ea typeface="Calibri"/>
              <a:cs typeface="Calibri"/>
            </a:endParaRPr>
          </a:p>
          <a:p>
            <a:r>
              <a:rPr lang="fr-FR" b="1">
                <a:solidFill>
                  <a:srgbClr val="F3C700"/>
                </a:solidFill>
                <a:latin typeface="Montserrat ExtraBold"/>
                <a:ea typeface="Calibri"/>
                <a:cs typeface="Calibri"/>
              </a:rPr>
              <a:t>2. TEAM</a:t>
            </a:r>
            <a:endParaRPr lang="en-US" b="1">
              <a:solidFill>
                <a:srgbClr val="F3C700"/>
              </a:solidFill>
              <a:latin typeface="Montserrat ExtraBold"/>
              <a:ea typeface="Calibri"/>
              <a:cs typeface="Calibri"/>
            </a:endParaRPr>
          </a:p>
          <a:p>
            <a:r>
              <a:rPr lang="fr-FR">
                <a:solidFill>
                  <a:srgbClr val="444444"/>
                </a:solidFill>
                <a:latin typeface="Montserrat Light"/>
                <a:ea typeface="Calibri"/>
                <a:cs typeface="Calibri"/>
              </a:rPr>
              <a:t> </a:t>
            </a:r>
            <a:r>
              <a:rPr lang="fr-FR" err="1">
                <a:solidFill>
                  <a:srgbClr val="444444"/>
                </a:solidFill>
                <a:latin typeface="Montserrat Light"/>
                <a:ea typeface="Calibri"/>
                <a:cs typeface="Calibri"/>
              </a:rPr>
              <a:t>Identify</a:t>
            </a:r>
            <a:r>
              <a:rPr lang="fr-FR">
                <a:solidFill>
                  <a:srgbClr val="444444"/>
                </a:solidFill>
                <a:latin typeface="Montserrat Light"/>
                <a:ea typeface="Calibri"/>
                <a:cs typeface="Calibri"/>
              </a:rPr>
              <a:t> the talents </a:t>
            </a:r>
            <a:r>
              <a:rPr lang="fr-FR" err="1">
                <a:solidFill>
                  <a:srgbClr val="444444"/>
                </a:solidFill>
                <a:latin typeface="Montserrat Light"/>
                <a:ea typeface="Calibri"/>
                <a:cs typeface="Calibri"/>
              </a:rPr>
              <a:t>involves</a:t>
            </a:r>
            <a:r>
              <a:rPr lang="fr-FR">
                <a:solidFill>
                  <a:srgbClr val="444444"/>
                </a:solidFill>
                <a:latin typeface="Montserrat Light"/>
                <a:ea typeface="Calibri"/>
                <a:cs typeface="Calibri"/>
              </a:rPr>
              <a:t> </a:t>
            </a:r>
            <a:endParaRPr lang="en-US">
              <a:solidFill>
                <a:srgbClr val="444444"/>
              </a:solidFill>
              <a:latin typeface="Montserrat Light"/>
              <a:ea typeface="Calibri"/>
              <a:cs typeface="Calibri"/>
            </a:endParaRPr>
          </a:p>
          <a:p>
            <a:endParaRPr lang="fr-FR">
              <a:solidFill>
                <a:srgbClr val="444444"/>
              </a:solidFill>
              <a:latin typeface="Montserrat Light"/>
              <a:ea typeface="Calibri"/>
              <a:cs typeface="Calibri"/>
            </a:endParaRPr>
          </a:p>
          <a:p>
            <a:r>
              <a:rPr lang="fr-FR" b="1">
                <a:solidFill>
                  <a:srgbClr val="2AABC9"/>
                </a:solidFill>
                <a:latin typeface="Montserrat ExtraBold"/>
                <a:ea typeface="Calibri"/>
                <a:cs typeface="Calibri"/>
              </a:rPr>
              <a:t>3. OPPORTUNITY</a:t>
            </a:r>
          </a:p>
          <a:p>
            <a:r>
              <a:rPr lang="en-GB">
                <a:solidFill>
                  <a:srgbClr val="444444"/>
                </a:solidFill>
                <a:latin typeface="Montserrat Light"/>
                <a:ea typeface="Calibri"/>
                <a:cs typeface="Calibri"/>
              </a:rPr>
              <a:t> Establish the problem statement and unmet need.</a:t>
            </a:r>
          </a:p>
          <a:p>
            <a:endParaRPr lang="en-GB">
              <a:solidFill>
                <a:srgbClr val="444444"/>
              </a:solidFill>
              <a:latin typeface="Montserrat Light"/>
              <a:ea typeface="Calibri"/>
              <a:cs typeface="Calibri"/>
            </a:endParaRPr>
          </a:p>
          <a:p>
            <a:r>
              <a:rPr lang="en-GB" b="1">
                <a:solidFill>
                  <a:srgbClr val="F3C700"/>
                </a:solidFill>
                <a:latin typeface="Montserrat ExtraBold"/>
                <a:ea typeface="Calibri"/>
                <a:cs typeface="Calibri"/>
              </a:rPr>
              <a:t>4. SOLUTION</a:t>
            </a:r>
            <a:endParaRPr lang="en-US" b="1">
              <a:solidFill>
                <a:srgbClr val="F3C700"/>
              </a:solidFill>
              <a:latin typeface="Montserrat ExtraBold"/>
              <a:ea typeface="Calibri"/>
              <a:cs typeface="Calibri"/>
            </a:endParaRPr>
          </a:p>
          <a:p>
            <a:r>
              <a:rPr lang="en-GB">
                <a:solidFill>
                  <a:srgbClr val="444444"/>
                </a:solidFill>
                <a:latin typeface="Montserrat Light"/>
                <a:ea typeface="Calibri"/>
                <a:cs typeface="Calibri"/>
              </a:rPr>
              <a:t> Demonstrate your solution and validate your differentiation.</a:t>
            </a:r>
          </a:p>
          <a:p>
            <a:endParaRPr lang="en-GB">
              <a:solidFill>
                <a:srgbClr val="444444"/>
              </a:solidFill>
              <a:latin typeface="Montserrat Light"/>
              <a:ea typeface="Calibri"/>
              <a:cs typeface="Calibri"/>
            </a:endParaRPr>
          </a:p>
          <a:p>
            <a:r>
              <a:rPr lang="fr-FR" b="1">
                <a:solidFill>
                  <a:srgbClr val="2AABC9"/>
                </a:solidFill>
                <a:latin typeface="Montserrat ExtraBold"/>
                <a:ea typeface="Calibri"/>
                <a:cs typeface="Calibri"/>
              </a:rPr>
              <a:t>5. COMPETITION</a:t>
            </a:r>
            <a:endParaRPr lang="en-GB" b="1">
              <a:solidFill>
                <a:srgbClr val="2AABC9"/>
              </a:solidFill>
              <a:latin typeface="Montserrat ExtraBold"/>
              <a:ea typeface="Calibri"/>
              <a:cs typeface="Calibri"/>
            </a:endParaRPr>
          </a:p>
          <a:p>
            <a:r>
              <a:rPr lang="en-US">
                <a:solidFill>
                  <a:srgbClr val="444444"/>
                </a:solidFill>
                <a:latin typeface="Montserrat Light"/>
                <a:ea typeface="Calibri"/>
                <a:cs typeface="Calibri"/>
              </a:rPr>
              <a:t> Identify the competitors and validate your competitive advantage</a:t>
            </a:r>
          </a:p>
          <a:p>
            <a:endParaRPr lang="en-US">
              <a:solidFill>
                <a:srgbClr val="444444"/>
              </a:solidFill>
              <a:latin typeface="Montserrat Light"/>
              <a:ea typeface="Calibri"/>
              <a:cs typeface="Calibri"/>
            </a:endParaRPr>
          </a:p>
          <a:p>
            <a:r>
              <a:rPr lang="en-GB" b="1">
                <a:solidFill>
                  <a:srgbClr val="F3C700"/>
                </a:solidFill>
                <a:latin typeface="Montserrat ExtraBold"/>
                <a:ea typeface="Calibri"/>
                <a:cs typeface="Calibri"/>
              </a:rPr>
              <a:t>6. THE ASK</a:t>
            </a:r>
            <a:endParaRPr lang="fr-FR" b="1">
              <a:solidFill>
                <a:srgbClr val="F3C700"/>
              </a:solidFill>
              <a:latin typeface="Montserrat ExtraBold"/>
              <a:ea typeface="Calibri"/>
              <a:cs typeface="Calibri"/>
            </a:endParaRPr>
          </a:p>
          <a:p>
            <a:r>
              <a:rPr lang="en-GB">
                <a:solidFill>
                  <a:srgbClr val="444444"/>
                </a:solidFill>
                <a:latin typeface="Montserrat Light"/>
                <a:ea typeface="Calibri"/>
                <a:cs typeface="Calibri"/>
              </a:rPr>
              <a:t> Outline what you need to make your project a success </a:t>
            </a:r>
            <a:endParaRPr lang="fr-FR">
              <a:latin typeface="Montserrat Light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129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148941" y="-1798015"/>
            <a:ext cx="5510203" cy="54863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20126" y="662019"/>
            <a:ext cx="530304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00444F"/>
                </a:solidFill>
                <a:latin typeface="Montserrat ExtraBold"/>
                <a:cs typeface="Poppins"/>
              </a:rPr>
              <a:t>INTRODUCTION / TEAM</a:t>
            </a:r>
            <a:endParaRPr lang="fr-FR" sz="3200" b="1">
              <a:solidFill>
                <a:srgbClr val="00444F"/>
              </a:solidFill>
              <a:latin typeface="Montserrat ExtraBold" pitchFamily="2" charset="0"/>
              <a:cs typeface="Poppins" panose="00000800000000000000" pitchFamily="2" charset="0"/>
            </a:endParaRPr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C89F6BB9-EE52-877A-D153-0F553589EAC9}"/>
              </a:ext>
            </a:extLst>
          </p:cNvPr>
          <p:cNvSpPr txBox="1"/>
          <p:nvPr/>
        </p:nvSpPr>
        <p:spPr>
          <a:xfrm>
            <a:off x="439098" y="1584993"/>
            <a:ext cx="11313804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GB" sz="2000" b="1">
                <a:solidFill>
                  <a:srgbClr val="FFFFFF"/>
                </a:solidFill>
                <a:highlight>
                  <a:srgbClr val="F3C700"/>
                </a:highlight>
                <a:latin typeface="Montserrat Light"/>
              </a:rPr>
              <a:t>INTRODUCTION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sz="1100" b="1" spc="-65">
              <a:solidFill>
                <a:schemeClr val="bg1"/>
              </a:solidFill>
              <a:highlight>
                <a:srgbClr val="7B193B"/>
              </a:highlight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GB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Define the innovation</a:t>
            </a:r>
            <a:r>
              <a:rPr lang="en-GB" sz="1800" b="1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 in one sentence</a:t>
            </a:r>
            <a:r>
              <a:rPr lang="en-GB" b="1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 </a:t>
            </a:r>
            <a:endParaRPr lang="en-GB" sz="1800" spc="-25">
              <a:solidFill>
                <a:srgbClr val="0D3B5A"/>
              </a:solidFill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GB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Concisely state your </a:t>
            </a:r>
            <a:r>
              <a:rPr lang="en-GB" sz="1800" b="1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core value proposition</a:t>
            </a:r>
            <a:r>
              <a:rPr lang="en-GB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, including targeted markets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GB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Tell which </a:t>
            </a:r>
            <a:r>
              <a:rPr lang="en-GB" sz="1800" b="1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unique benefit </a:t>
            </a:r>
            <a:r>
              <a:rPr lang="en-GB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you will provide to which customers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GB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What </a:t>
            </a:r>
            <a:r>
              <a:rPr lang="en-GB" sz="1800" b="1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need</a:t>
            </a:r>
            <a:r>
              <a:rPr lang="en-GB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 will you address?</a:t>
            </a:r>
            <a:br>
              <a:rPr lang="en-GB" sz="1800" spc="-25">
                <a:latin typeface="Montserrat Light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sz="1800"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GB" sz="1800" b="1" spc="-50">
                <a:solidFill>
                  <a:srgbClr val="2AABC9"/>
                </a:solidFill>
                <a:latin typeface="Montserrat Light"/>
                <a:ea typeface="Lato"/>
                <a:cs typeface="Lato"/>
              </a:rPr>
              <a:t>Key objective: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GB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Everyone should know the basic idea and </a:t>
            </a:r>
            <a:r>
              <a:rPr lang="en-GB" sz="1800" b="1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value proposition </a:t>
            </a:r>
            <a:r>
              <a:rPr lang="en-GB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of your company.</a:t>
            </a:r>
            <a:endParaRPr lang="en-GB" sz="1800" spc="-35">
              <a:solidFill>
                <a:srgbClr val="0D3B5A"/>
              </a:solidFill>
              <a:latin typeface="Montserrat Light"/>
              <a:ea typeface="Lato"/>
              <a:cs typeface="Lato"/>
            </a:endParaRPr>
          </a:p>
          <a:p>
            <a:pPr marL="424815">
              <a:lnSpc>
                <a:spcPct val="100000"/>
              </a:lnSpc>
              <a:spcBef>
                <a:spcPts val="35"/>
              </a:spcBef>
            </a:pPr>
            <a:endParaRPr lang="en-US" b="1" spc="-50">
              <a:solidFill>
                <a:srgbClr val="4E3039"/>
              </a:solidFill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24815">
              <a:lnSpc>
                <a:spcPct val="100000"/>
              </a:lnSpc>
              <a:spcBef>
                <a:spcPts val="35"/>
              </a:spcBef>
            </a:pPr>
            <a:endParaRPr lang="en-US" sz="1800" b="1" spc="-50">
              <a:solidFill>
                <a:srgbClr val="4E3039"/>
              </a:solidFill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sz="400" b="1" spc="-50">
              <a:solidFill>
                <a:srgbClr val="4E3039"/>
              </a:solidFill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US" sz="2000" b="1">
                <a:solidFill>
                  <a:srgbClr val="FFFFFF"/>
                </a:solidFill>
                <a:highlight>
                  <a:srgbClr val="F3C700"/>
                </a:highlight>
                <a:latin typeface="Montserrat Light"/>
              </a:rPr>
              <a:t>TEAM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sz="1100" b="1" spc="-65">
              <a:solidFill>
                <a:schemeClr val="bg1"/>
              </a:solidFill>
              <a:highlight>
                <a:srgbClr val="7B193B"/>
              </a:highlight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US" sz="1800" b="1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Present the </a:t>
            </a:r>
            <a:r>
              <a:rPr lang="en-US" b="1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talents involved</a:t>
            </a:r>
            <a:endParaRPr lang="en-US" sz="1800" b="1" spc="-25">
              <a:solidFill>
                <a:srgbClr val="0D3B5A"/>
              </a:solidFill>
              <a:latin typeface="Montserrat Light"/>
              <a:ea typeface="Lato"/>
              <a:cs typeface="Lato"/>
            </a:endParaRP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Relevant </a:t>
            </a:r>
            <a:r>
              <a:rPr lang="en-US" sz="1800" b="1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experience</a:t>
            </a:r>
            <a:r>
              <a:rPr lang="en-US" b="1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 </a:t>
            </a:r>
            <a:r>
              <a:rPr lang="en-US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of key players </a:t>
            </a:r>
            <a:br>
              <a:rPr lang="en-US" sz="1800" spc="-25">
                <a:latin typeface="Montserrat Light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800" spc="-25">
              <a:latin typeface="Montserrat Light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US" sz="1800" b="1" spc="-50">
                <a:solidFill>
                  <a:srgbClr val="2AABC9"/>
                </a:solidFill>
                <a:latin typeface="Montserrat Light"/>
                <a:ea typeface="Lato"/>
                <a:cs typeface="Lato"/>
              </a:rPr>
              <a:t>Key objective:</a:t>
            </a:r>
          </a:p>
          <a:p>
            <a:pPr marL="196215">
              <a:spcBef>
                <a:spcPts val="35"/>
              </a:spcBef>
            </a:pPr>
            <a:r>
              <a:rPr lang="en-GB" sz="1800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Show that there</a:t>
            </a:r>
            <a:r>
              <a:rPr lang="en-GB" spc="-25">
                <a:solidFill>
                  <a:srgbClr val="0D3B5A"/>
                </a:solidFill>
                <a:latin typeface="Montserrat Light"/>
                <a:ea typeface="Lato"/>
                <a:cs typeface="Lato"/>
              </a:rPr>
              <a:t> is a core group working on the project</a:t>
            </a:r>
            <a:endParaRPr lang="en-US" sz="1800" spc="-25">
              <a:solidFill>
                <a:srgbClr val="0D3B5A"/>
              </a:solidFill>
              <a:latin typeface="Montserrat Light"/>
              <a:ea typeface="Lato"/>
              <a:cs typeface="Lato"/>
            </a:endParaRP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34F395CA-6CE0-53AC-1D53-6EF1AC698596}"/>
              </a:ext>
            </a:extLst>
          </p:cNvPr>
          <p:cNvSpPr txBox="1"/>
          <p:nvPr/>
        </p:nvSpPr>
        <p:spPr>
          <a:xfrm>
            <a:off x="9394156" y="767090"/>
            <a:ext cx="27977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spc="-50">
                <a:solidFill>
                  <a:srgbClr val="F8D242"/>
                </a:solidFill>
                <a:latin typeface="Montserrat Light"/>
                <a:cs typeface="Calibri"/>
              </a:rPr>
              <a:t>1 slide : 1 minute</a:t>
            </a:r>
          </a:p>
        </p:txBody>
      </p:sp>
    </p:spTree>
    <p:extLst>
      <p:ext uri="{BB962C8B-B14F-4D97-AF65-F5344CB8AC3E}">
        <p14:creationId xmlns:p14="http://schemas.microsoft.com/office/powerpoint/2010/main" val="427070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me en acier, conception&#10;&#10;Description générée automatiquement">
            <a:extLst>
              <a:ext uri="{FF2B5EF4-FFF2-40B4-BE49-F238E27FC236}">
                <a16:creationId xmlns:a16="http://schemas.microsoft.com/office/drawing/2014/main" id="{D4F69C53-B300-DCE8-6F57-F79D50AA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526">
            <a:off x="-280636" y="-1503038"/>
            <a:ext cx="4914891" cy="49148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3CB4A4-CEA8-B04B-F903-8C968A37C1AF}"/>
              </a:ext>
            </a:extLst>
          </p:cNvPr>
          <p:cNvSpPr txBox="1"/>
          <p:nvPr/>
        </p:nvSpPr>
        <p:spPr>
          <a:xfrm>
            <a:off x="120126" y="662019"/>
            <a:ext cx="441007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3200" b="1">
                <a:solidFill>
                  <a:srgbClr val="00444F"/>
                </a:solidFill>
                <a:latin typeface="Montserrat ExtraBold"/>
                <a:cs typeface="Poppins"/>
              </a:rPr>
              <a:t>OPPORTUNITY</a:t>
            </a:r>
            <a:endParaRPr lang="fr-FR"/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C97BDDCA-FD2E-55C4-A109-6A4616ADA2ED}"/>
              </a:ext>
            </a:extLst>
          </p:cNvPr>
          <p:cNvSpPr txBox="1"/>
          <p:nvPr/>
        </p:nvSpPr>
        <p:spPr>
          <a:xfrm>
            <a:off x="536953" y="1643469"/>
            <a:ext cx="7692647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GB" sz="1200" b="1" spc="-65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GB" sz="2000" b="1" spc="-25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Problem statement :</a:t>
            </a:r>
            <a:endParaRPr lang="en-GB" sz="2000" spc="-25">
              <a:solidFill>
                <a:srgbClr val="2AABC9"/>
              </a:solidFill>
              <a:latin typeface="Montserrat Medium"/>
              <a:ea typeface="Lato"/>
              <a:cs typeface="Lato"/>
            </a:endParaRP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GB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Which </a:t>
            </a:r>
            <a:r>
              <a:rPr lang="en-GB" sz="2000" b="1" spc="-25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unmet need</a:t>
            </a:r>
            <a:r>
              <a:rPr lang="en-GB" sz="2000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GB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does your innovation answer?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GB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Why does the </a:t>
            </a:r>
            <a:r>
              <a:rPr lang="en-GB" sz="2000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problem</a:t>
            </a:r>
            <a:r>
              <a:rPr lang="en-GB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persist?</a:t>
            </a:r>
          </a:p>
          <a:p>
            <a:pPr marL="610870" lvl="1">
              <a:spcBef>
                <a:spcPts val="35"/>
              </a:spcBef>
            </a:pPr>
            <a:endParaRPr lang="en-GB" sz="2000" spc="-25">
              <a:solidFill>
                <a:srgbClr val="0D3B5A"/>
              </a:solidFill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endParaRPr lang="en-US" sz="1200" b="1" spc="-65">
              <a:solidFill>
                <a:schemeClr val="bg1"/>
              </a:solidFill>
              <a:highlight>
                <a:srgbClr val="7B193B"/>
              </a:highlight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US" sz="2000" b="1" spc="-25">
                <a:solidFill>
                  <a:srgbClr val="2AABC9"/>
                </a:solidFill>
                <a:latin typeface="Montserrat Medium"/>
                <a:ea typeface="Lato"/>
                <a:cs typeface="Lato"/>
              </a:rPr>
              <a:t>Market : 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Identify the </a:t>
            </a:r>
            <a:r>
              <a:rPr lang="en-US" sz="2000" b="1" spc="-25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market size</a:t>
            </a:r>
          </a:p>
          <a:p>
            <a:pPr marL="896620" lvl="1" indent="-285750">
              <a:spcBef>
                <a:spcPts val="35"/>
              </a:spcBef>
              <a:buFontTx/>
              <a:buChar char="-"/>
            </a:pPr>
            <a:r>
              <a:rPr lang="en-US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How does the market </a:t>
            </a:r>
            <a:r>
              <a:rPr lang="en-US" sz="2000" b="1" spc="-25">
                <a:solidFill>
                  <a:srgbClr val="F3C700"/>
                </a:solidFill>
                <a:latin typeface="Montserrat Medium"/>
                <a:ea typeface="Lato"/>
                <a:cs typeface="Lato"/>
              </a:rPr>
              <a:t>change/grow</a:t>
            </a:r>
            <a:r>
              <a:rPr lang="en-US" sz="2000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en-US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over time?</a:t>
            </a:r>
          </a:p>
          <a:p>
            <a:pPr marL="610870" lvl="1">
              <a:spcBef>
                <a:spcPts val="35"/>
              </a:spcBef>
            </a:pPr>
            <a:br>
              <a:rPr lang="en-US" sz="2000" spc="-25">
                <a:solidFill>
                  <a:schemeClr val="tx1"/>
                </a:solidFill>
                <a:latin typeface="Futura PT Book" panose="020B0502020204020303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000" spc="-25">
              <a:latin typeface="Montserrat Medium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6215">
              <a:spcBef>
                <a:spcPts val="35"/>
              </a:spcBef>
            </a:pPr>
            <a:r>
              <a:rPr lang="en-US" sz="2000" b="1" spc="-50">
                <a:solidFill>
                  <a:srgbClr val="86CDD8"/>
                </a:solidFill>
                <a:latin typeface="Montserrat Medium"/>
                <a:ea typeface="Lato"/>
                <a:cs typeface="Lato"/>
              </a:rPr>
              <a:t>Key objective :</a:t>
            </a:r>
          </a:p>
          <a:p>
            <a:pPr marL="196215" indent="0">
              <a:lnSpc>
                <a:spcPct val="100000"/>
              </a:lnSpc>
              <a:spcBef>
                <a:spcPts val="35"/>
              </a:spcBef>
              <a:buNone/>
            </a:pPr>
            <a:r>
              <a:rPr lang="en-GB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Show </a:t>
            </a:r>
            <a:r>
              <a:rPr lang="fr-FR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the </a:t>
            </a:r>
            <a:r>
              <a:rPr lang="fr-FR" sz="2000" b="1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issue</a:t>
            </a:r>
            <a:r>
              <a:rPr lang="fr-FR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fr-FR" sz="2000" spc="-25" err="1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that</a:t>
            </a:r>
            <a:r>
              <a:rPr lang="fr-FR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</a:t>
            </a:r>
            <a:r>
              <a:rPr lang="fr-FR" sz="2000" spc="-25" err="1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your</a:t>
            </a:r>
            <a:r>
              <a:rPr lang="fr-FR" sz="2000" spc="-25">
                <a:solidFill>
                  <a:srgbClr val="0D3B5A"/>
                </a:solidFill>
                <a:latin typeface="Montserrat Medium"/>
                <a:ea typeface="Lato"/>
                <a:cs typeface="Lato"/>
              </a:rPr>
              <a:t> innovation solves.</a:t>
            </a:r>
            <a:endParaRPr lang="en-US" sz="2000" spc="-25">
              <a:solidFill>
                <a:srgbClr val="0D3B5A"/>
              </a:solidFill>
              <a:latin typeface="Montserrat Medium"/>
              <a:ea typeface="Lato"/>
              <a:cs typeface="Lato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CCECCDF-F209-A5C8-2606-B6BFAB354C34}"/>
              </a:ext>
            </a:extLst>
          </p:cNvPr>
          <p:cNvGrpSpPr/>
          <p:nvPr/>
        </p:nvGrpSpPr>
        <p:grpSpPr>
          <a:xfrm>
            <a:off x="8857962" y="2361393"/>
            <a:ext cx="2406839" cy="1585452"/>
            <a:chOff x="8846056" y="2492362"/>
            <a:chExt cx="2406839" cy="1585452"/>
          </a:xfrm>
          <a:solidFill>
            <a:srgbClr val="0D3B5A"/>
          </a:solidFill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55AFD507-F43A-BE71-D92F-8ED912E1A00A}"/>
                </a:ext>
              </a:extLst>
            </p:cNvPr>
            <p:cNvGrpSpPr/>
            <p:nvPr/>
          </p:nvGrpSpPr>
          <p:grpSpPr>
            <a:xfrm>
              <a:off x="8846056" y="2492362"/>
              <a:ext cx="2406839" cy="1585452"/>
              <a:chOff x="8846056" y="2492362"/>
              <a:chExt cx="1908416" cy="1059954"/>
            </a:xfrm>
            <a:grpFill/>
          </p:grpSpPr>
          <p:sp>
            <p:nvSpPr>
              <p:cNvPr id="10" name="object 183">
                <a:extLst>
                  <a:ext uri="{FF2B5EF4-FFF2-40B4-BE49-F238E27FC236}">
                    <a16:creationId xmlns:a16="http://schemas.microsoft.com/office/drawing/2014/main" id="{B8C3AF29-7023-A5FB-6923-AFB1520CDF78}"/>
                  </a:ext>
                </a:extLst>
              </p:cNvPr>
              <p:cNvSpPr/>
              <p:nvPr/>
            </p:nvSpPr>
            <p:spPr>
              <a:xfrm>
                <a:off x="8846056" y="2492362"/>
                <a:ext cx="1908416" cy="1059954"/>
              </a:xfrm>
              <a:prstGeom prst="rect">
                <a:avLst/>
              </a:prstGeom>
              <a:grpFill/>
            </p:spPr>
            <p:txBody>
              <a:bodyPr wrap="square" lIns="0" tIns="0" rIns="0" bIns="0" rtlCol="0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bject 185">
                <a:extLst>
                  <a:ext uri="{FF2B5EF4-FFF2-40B4-BE49-F238E27FC236}">
                    <a16:creationId xmlns:a16="http://schemas.microsoft.com/office/drawing/2014/main" id="{DF8BF525-E9AB-4303-6AB0-4A96623D3352}"/>
                  </a:ext>
                </a:extLst>
              </p:cNvPr>
              <p:cNvSpPr txBox="1"/>
              <p:nvPr/>
            </p:nvSpPr>
            <p:spPr>
              <a:xfrm>
                <a:off x="9336484" y="2654667"/>
                <a:ext cx="1412492" cy="428675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4610" indent="-43180" algn="ctr" defTabSz="914400">
                  <a:defRPr/>
                </a:pPr>
                <a:r>
                  <a:rPr kumimoji="0" lang="en-GB" sz="1400" b="0" i="0" u="none" strike="noStrike" kern="1200" cap="none" spc="-9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Trebuchet MS"/>
                  </a:rPr>
                  <a:t>(Clear)</a:t>
                </a:r>
                <a:r>
                  <a:rPr lang="en-GB" sz="1400" spc="-105">
                    <a:solidFill>
                      <a:srgbClr val="FFFFFF"/>
                    </a:solidFill>
                    <a:latin typeface="Montserrat Light"/>
                    <a:cs typeface="Trebuchet MS"/>
                  </a:rPr>
                  <a:t> </a:t>
                </a:r>
                <a:r>
                  <a:rPr kumimoji="0" lang="en-GB" sz="1400" b="0" i="0" u="none" strike="noStrike" kern="1200" cap="none" spc="-105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Trebuchet MS"/>
                  </a:rPr>
                  <a:t> </a:t>
                </a:r>
                <a:r>
                  <a:rPr kumimoji="0" lang="en-GB" sz="2000" b="1" i="0" u="none" strike="noStrike" kern="1200" cap="none" spc="-55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Calibri"/>
                  </a:rPr>
                  <a:t>Problem</a:t>
                </a:r>
                <a:endParaRPr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Light"/>
                  <a:cs typeface="Calibri"/>
                </a:endParaRPr>
              </a:p>
              <a:p>
                <a:pPr marL="54610" algn="ctr" defTabSz="914400">
                  <a:spcBef>
                    <a:spcPts val="160"/>
                  </a:spcBef>
                  <a:defRPr/>
                </a:pPr>
                <a:r>
                  <a:rPr kumimoji="0" lang="en-GB" sz="1400" b="0" i="0" u="none" strike="noStrike" kern="1200" cap="none" spc="-95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Trebuchet MS"/>
                  </a:rPr>
                  <a:t>(Large)</a:t>
                </a:r>
                <a:r>
                  <a:rPr lang="en-GB" sz="1400" spc="-95">
                    <a:solidFill>
                      <a:srgbClr val="FFFFFF"/>
                    </a:solidFill>
                    <a:latin typeface="Montserrat Light"/>
                    <a:cs typeface="Trebuchet MS"/>
                  </a:rPr>
                  <a:t> </a:t>
                </a:r>
                <a:r>
                  <a:rPr kumimoji="0" lang="en-GB" sz="1400" b="0" i="0" u="none" strike="noStrike" kern="1200" cap="none" spc="-95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Trebuchet MS"/>
                  </a:rPr>
                  <a:t> </a:t>
                </a:r>
                <a:r>
                  <a:rPr kumimoji="0" lang="en-GB" sz="2000" b="1" i="0" u="none" strike="noStrike" kern="1200" cap="none" spc="-45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Calibri"/>
                  </a:rPr>
                  <a:t>Market</a:t>
                </a:r>
                <a:endParaRPr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Light"/>
                  <a:cs typeface="Calibri"/>
                </a:endParaRPr>
              </a:p>
            </p:txBody>
          </p:sp>
          <p:sp>
            <p:nvSpPr>
              <p:cNvPr id="12" name="object 186">
                <a:extLst>
                  <a:ext uri="{FF2B5EF4-FFF2-40B4-BE49-F238E27FC236}">
                    <a16:creationId xmlns:a16="http://schemas.microsoft.com/office/drawing/2014/main" id="{C97E1505-CA08-87B8-2DB9-A46742FEB2D3}"/>
                  </a:ext>
                </a:extLst>
              </p:cNvPr>
              <p:cNvSpPr txBox="1"/>
              <p:nvPr/>
            </p:nvSpPr>
            <p:spPr>
              <a:xfrm>
                <a:off x="8941735" y="3137267"/>
                <a:ext cx="1811627" cy="20576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defTabSz="914400">
                  <a:defRPr/>
                </a:pPr>
                <a:r>
                  <a:rPr lang="en-GB" sz="1400" spc="-95">
                    <a:solidFill>
                      <a:srgbClr val="FFFFFF"/>
                    </a:solidFill>
                    <a:latin typeface="Montserrat Light"/>
                    <a:cs typeface="Trebuchet MS"/>
                  </a:rPr>
                  <a:t>=(</a:t>
                </a:r>
                <a:r>
                  <a:rPr kumimoji="0" lang="en-GB" sz="1400" b="0" i="0" u="none" strike="noStrike" kern="1200" cap="none" spc="-95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Trebuchet MS"/>
                  </a:rPr>
                  <a:t>Great)</a:t>
                </a:r>
                <a:r>
                  <a:rPr lang="en-GB" sz="1400" spc="-95">
                    <a:solidFill>
                      <a:srgbClr val="FFFFFF"/>
                    </a:solidFill>
                    <a:latin typeface="Montserrat Light"/>
                    <a:cs typeface="Trebuchet MS"/>
                  </a:rPr>
                  <a:t>  </a:t>
                </a:r>
                <a:r>
                  <a:rPr kumimoji="0" lang="en-GB" sz="2000" b="1" i="0" u="none" strike="noStrike" kern="1200" cap="none" spc="-4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Light"/>
                    <a:cs typeface="Calibri"/>
                  </a:rPr>
                  <a:t>Opportunity</a:t>
                </a:r>
                <a:endParaRPr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Light"/>
                  <a:cs typeface="Calibri"/>
                </a:endParaRPr>
              </a:p>
            </p:txBody>
          </p:sp>
          <p:sp>
            <p:nvSpPr>
              <p:cNvPr id="13" name="object 188">
                <a:extLst>
                  <a:ext uri="{FF2B5EF4-FFF2-40B4-BE49-F238E27FC236}">
                    <a16:creationId xmlns:a16="http://schemas.microsoft.com/office/drawing/2014/main" id="{DA841473-7B85-2F20-987E-766426ECBE8D}"/>
                  </a:ext>
                </a:extLst>
              </p:cNvPr>
              <p:cNvSpPr txBox="1"/>
              <p:nvPr/>
            </p:nvSpPr>
            <p:spPr>
              <a:xfrm>
                <a:off x="9053269" y="2753619"/>
                <a:ext cx="213705" cy="288070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8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rebuchet MS"/>
                  </a:rPr>
                  <a:t>+</a:t>
                </a: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rebuchet MS"/>
                </a:endParaRPr>
              </a:p>
            </p:txBody>
          </p:sp>
        </p:grp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E1718713-8763-6DDC-7D5B-0AB37B0E1E85}"/>
                </a:ext>
              </a:extLst>
            </p:cNvPr>
            <p:cNvCxnSpPr/>
            <p:nvPr/>
          </p:nvCxnSpPr>
          <p:spPr>
            <a:xfrm>
              <a:off x="9107387" y="3416747"/>
              <a:ext cx="1985164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">
            <a:extLst>
              <a:ext uri="{FF2B5EF4-FFF2-40B4-BE49-F238E27FC236}">
                <a16:creationId xmlns:a16="http://schemas.microsoft.com/office/drawing/2014/main" id="{00E2C1B5-E204-4A61-C15C-7A55FF5E9A4F}"/>
              </a:ext>
            </a:extLst>
          </p:cNvPr>
          <p:cNvSpPr txBox="1"/>
          <p:nvPr/>
        </p:nvSpPr>
        <p:spPr>
          <a:xfrm>
            <a:off x="9394156" y="767090"/>
            <a:ext cx="279779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spc="-50">
                <a:solidFill>
                  <a:srgbClr val="F8D242"/>
                </a:solidFill>
                <a:latin typeface="Montserrat Light"/>
                <a:cs typeface="Calibri"/>
              </a:rPr>
              <a:t>1 slide : 1 minute</a:t>
            </a:r>
          </a:p>
        </p:txBody>
      </p:sp>
    </p:spTree>
    <p:extLst>
      <p:ext uri="{BB962C8B-B14F-4D97-AF65-F5344CB8AC3E}">
        <p14:creationId xmlns:p14="http://schemas.microsoft.com/office/powerpoint/2010/main" val="1829074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E981D2E5022408806ADFAB8E41DC4" ma:contentTypeVersion="15" ma:contentTypeDescription="Crée un document." ma:contentTypeScope="" ma:versionID="019043a0dd955ceda09743bdb22ff7a5">
  <xsd:schema xmlns:xsd="http://www.w3.org/2001/XMLSchema" xmlns:xs="http://www.w3.org/2001/XMLSchema" xmlns:p="http://schemas.microsoft.com/office/2006/metadata/properties" xmlns:ns2="b6d67b92-7728-4b80-abd7-fe778a2642d6" xmlns:ns3="e616c0af-3d2e-4848-8179-35e3607ee877" targetNamespace="http://schemas.microsoft.com/office/2006/metadata/properties" ma:root="true" ma:fieldsID="22b80897219bed1d7b7c21df3e621ad0" ns2:_="" ns3:_="">
    <xsd:import namespace="b6d67b92-7728-4b80-abd7-fe778a2642d6"/>
    <xsd:import namespace="e616c0af-3d2e-4848-8179-35e3607ee87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67b92-7728-4b80-abd7-fe778a264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9db446b2-bd7d-48c3-99ee-a5c40631de98}" ma:internalName="TaxCatchAll" ma:showField="CatchAllData" ma:web="b6d67b92-7728-4b80-abd7-fe778a264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6c0af-3d2e-4848-8179-35e3607ee87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2c2d323-156a-4d02-85f3-f3707d5d6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d67b92-7728-4b80-abd7-fe778a2642d6" xsi:nil="true"/>
    <lcf76f155ced4ddcb4097134ff3c332f xmlns="e616c0af-3d2e-4848-8179-35e3607ee877">
      <Terms xmlns="http://schemas.microsoft.com/office/infopath/2007/PartnerControls"/>
    </lcf76f155ced4ddcb4097134ff3c332f>
    <_dlc_DocId xmlns="b6d67b92-7728-4b80-abd7-fe778a2642d6">W7QR5V6TVJ7S-455576879-190917</_dlc_DocId>
    <_dlc_DocIdUrl xmlns="b6d67b92-7728-4b80-abd7-fe778a2642d6">
      <Url>https://eurasante.sharepoint.com/sites/Commun/_layouts/15/DocIdRedir.aspx?ID=W7QR5V6TVJ7S-455576879-190917</Url>
      <Description>W7QR5V6TVJ7S-455576879-190917</Description>
    </_dlc_DocIdUrl>
  </documentManagement>
</p:properties>
</file>

<file path=customXml/itemProps1.xml><?xml version="1.0" encoding="utf-8"?>
<ds:datastoreItem xmlns:ds="http://schemas.openxmlformats.org/officeDocument/2006/customXml" ds:itemID="{9C29DD4B-96A5-4F64-A1D7-B4DD2F9F88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947481-9CEE-432D-8EB9-3B5EE2BB5A54}"/>
</file>

<file path=customXml/itemProps3.xml><?xml version="1.0" encoding="utf-8"?>
<ds:datastoreItem xmlns:ds="http://schemas.openxmlformats.org/officeDocument/2006/customXml" ds:itemID="{3AC53921-6F28-4F97-AF09-0163BCD79DF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639C650-4D03-4C65-8E6D-32A69171F6AF}">
  <ds:schemaRefs>
    <ds:schemaRef ds:uri="b6d67b92-7728-4b80-abd7-fe778a2642d6"/>
    <ds:schemaRef ds:uri="e616c0af-3d2e-4848-8179-35e3607ee87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Valentine DELABIE</dc:creator>
  <cp:revision>1</cp:revision>
  <dcterms:created xsi:type="dcterms:W3CDTF">2024-01-24T10:11:52Z</dcterms:created>
  <dcterms:modified xsi:type="dcterms:W3CDTF">2024-06-10T10:18:21Z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0x010100BF5E981D2E5022408806ADFAB8E41DC4</vt:lpwstr>
  </property>
  <property fmtid="{D5CDD505-2E9C-101B-9397-08002B2CF9AE}" pid="3" name="_dlc_DocIdItemGuid">
    <vt:lpwstr>d7d6c00e-fdfb-4fb4-90e7-c99983756341</vt:lpwstr>
  </property>
  <property fmtid="{D5CDD505-2E9C-101B-9397-08002B2CF9AE}" pid="4" name="MediaServiceImageTags">
    <vt:lpwstr/>
  </property>
</Properties>
</file>