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58" r:id="rId7"/>
    <p:sldId id="257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60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3F4AE01-C8D6-9757-4A18-BCA57677870E}" name="Yingjie WENG" initials="YW" userId="S::yweng@eurasante.com::793d5602-1432-4fc8-a40b-e3cce7afc1b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D242"/>
    <a:srgbClr val="00444F"/>
    <a:srgbClr val="2AABC9"/>
    <a:srgbClr val="F3C700"/>
    <a:srgbClr val="86CDD8"/>
    <a:srgbClr val="C3E3E0"/>
    <a:srgbClr val="FFFFFF"/>
    <a:srgbClr val="F1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136E1C-F3CF-A634-0A06-CBEF69AE38F0}" v="7" dt="2024-06-10T10:04:07.6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ingjie WENG" userId="S::yweng@eurasante.com::793d5602-1432-4fc8-a40b-e3cce7afc1b3" providerId="AD" clId="Web-{60DEFF5C-309F-8AD0-C5B8-7E44C82A7AFA}"/>
    <pc:docChg chg="mod">
      <pc:chgData name="Yingjie WENG" userId="S::yweng@eurasante.com::793d5602-1432-4fc8-a40b-e3cce7afc1b3" providerId="AD" clId="Web-{60DEFF5C-309F-8AD0-C5B8-7E44C82A7AFA}" dt="2024-03-14T15:11:04.440" v="7"/>
      <pc:docMkLst>
        <pc:docMk/>
      </pc:docMkLst>
      <pc:sldChg chg="addCm">
        <pc:chgData name="Yingjie WENG" userId="S::yweng@eurasante.com::793d5602-1432-4fc8-a40b-e3cce7afc1b3" providerId="AD" clId="Web-{60DEFF5C-309F-8AD0-C5B8-7E44C82A7AFA}" dt="2024-03-14T15:04:57.479" v="1"/>
        <pc:sldMkLst>
          <pc:docMk/>
          <pc:sldMk cId="1183249553" sldId="26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Yingjie WENG" userId="S::yweng@eurasante.com::793d5602-1432-4fc8-a40b-e3cce7afc1b3" providerId="AD" clId="Web-{60DEFF5C-309F-8AD0-C5B8-7E44C82A7AFA}" dt="2024-03-14T15:04:57.479" v="1"/>
              <pc2:cmMkLst xmlns:pc2="http://schemas.microsoft.com/office/powerpoint/2019/9/main/command">
                <pc:docMk/>
                <pc:sldMk cId="1183249553" sldId="264"/>
                <pc2:cmMk id="{E705D749-63D2-4CEA-AF7A-95E77D473EFD}"/>
              </pc2:cmMkLst>
            </pc226:cmChg>
          </p:ext>
        </pc:extLst>
      </pc:sldChg>
      <pc:sldChg chg="addCm">
        <pc:chgData name="Yingjie WENG" userId="S::yweng@eurasante.com::793d5602-1432-4fc8-a40b-e3cce7afc1b3" providerId="AD" clId="Web-{60DEFF5C-309F-8AD0-C5B8-7E44C82A7AFA}" dt="2024-03-14T15:07:01.029" v="2"/>
        <pc:sldMkLst>
          <pc:docMk/>
          <pc:sldMk cId="4270703981" sldId="26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Yingjie WENG" userId="S::yweng@eurasante.com::793d5602-1432-4fc8-a40b-e3cce7afc1b3" providerId="AD" clId="Web-{60DEFF5C-309F-8AD0-C5B8-7E44C82A7AFA}" dt="2024-03-14T15:07:01.029" v="2"/>
              <pc2:cmMkLst xmlns:pc2="http://schemas.microsoft.com/office/powerpoint/2019/9/main/command">
                <pc:docMk/>
                <pc:sldMk cId="4270703981" sldId="266"/>
                <pc2:cmMk id="{33C00C32-4CFF-4D57-A0A1-865AB3E95E81}"/>
              </pc2:cmMkLst>
            </pc226:cmChg>
          </p:ext>
        </pc:extLst>
      </pc:sldChg>
      <pc:sldChg chg="addCm">
        <pc:chgData name="Yingjie WENG" userId="S::yweng@eurasante.com::793d5602-1432-4fc8-a40b-e3cce7afc1b3" providerId="AD" clId="Web-{60DEFF5C-309F-8AD0-C5B8-7E44C82A7AFA}" dt="2024-03-14T15:07:55.217" v="3"/>
        <pc:sldMkLst>
          <pc:docMk/>
          <pc:sldMk cId="1829074009" sldId="26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Yingjie WENG" userId="S::yweng@eurasante.com::793d5602-1432-4fc8-a40b-e3cce7afc1b3" providerId="AD" clId="Web-{60DEFF5C-309F-8AD0-C5B8-7E44C82A7AFA}" dt="2024-03-14T15:07:55.217" v="3"/>
              <pc2:cmMkLst xmlns:pc2="http://schemas.microsoft.com/office/powerpoint/2019/9/main/command">
                <pc:docMk/>
                <pc:sldMk cId="1829074009" sldId="267"/>
                <pc2:cmMk id="{AEC3D939-55B1-4210-8EFD-D68114EE00C0}"/>
              </pc2:cmMkLst>
            </pc226:cmChg>
          </p:ext>
        </pc:extLst>
      </pc:sldChg>
      <pc:sldChg chg="addCm modCm">
        <pc:chgData name="Yingjie WENG" userId="S::yweng@eurasante.com::793d5602-1432-4fc8-a40b-e3cce7afc1b3" providerId="AD" clId="Web-{60DEFF5C-309F-8AD0-C5B8-7E44C82A7AFA}" dt="2024-03-14T15:09:22.469" v="5"/>
        <pc:sldMkLst>
          <pc:docMk/>
          <pc:sldMk cId="1680608944" sldId="26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Yingjie WENG" userId="S::yweng@eurasante.com::793d5602-1432-4fc8-a40b-e3cce7afc1b3" providerId="AD" clId="Web-{60DEFF5C-309F-8AD0-C5B8-7E44C82A7AFA}" dt="2024-03-14T15:09:22.469" v="5"/>
              <pc2:cmMkLst xmlns:pc2="http://schemas.microsoft.com/office/powerpoint/2019/9/main/command">
                <pc:docMk/>
                <pc:sldMk cId="1680608944" sldId="268"/>
                <pc2:cmMk id="{B4C2497F-B556-4344-BF1A-24A151DB036B}"/>
              </pc2:cmMkLst>
              <pc226:cmRplyChg chg="add">
                <pc226:chgData name="Yingjie WENG" userId="S::yweng@eurasante.com::793d5602-1432-4fc8-a40b-e3cce7afc1b3" providerId="AD" clId="Web-{60DEFF5C-309F-8AD0-C5B8-7E44C82A7AFA}" dt="2024-03-14T15:09:22.469" v="5"/>
                <pc2:cmRplyMkLst xmlns:pc2="http://schemas.microsoft.com/office/powerpoint/2019/9/main/command">
                  <pc:docMk/>
                  <pc:sldMk cId="1680608944" sldId="268"/>
                  <pc2:cmMk id="{B4C2497F-B556-4344-BF1A-24A151DB036B}"/>
                  <pc2:cmRplyMk id="{8A860186-19E0-42BA-BD3E-C34076579809}"/>
                </pc2:cmRplyMkLst>
              </pc226:cmRplyChg>
            </pc226:cmChg>
          </p:ext>
        </pc:extLst>
      </pc:sldChg>
      <pc:sldChg chg="addCm">
        <pc:chgData name="Yingjie WENG" userId="S::yweng@eurasante.com::793d5602-1432-4fc8-a40b-e3cce7afc1b3" providerId="AD" clId="Web-{60DEFF5C-309F-8AD0-C5B8-7E44C82A7AFA}" dt="2024-03-14T15:10:23.799" v="6"/>
        <pc:sldMkLst>
          <pc:docMk/>
          <pc:sldMk cId="1982883597" sldId="26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Yingjie WENG" userId="S::yweng@eurasante.com::793d5602-1432-4fc8-a40b-e3cce7afc1b3" providerId="AD" clId="Web-{60DEFF5C-309F-8AD0-C5B8-7E44C82A7AFA}" dt="2024-03-14T15:10:23.799" v="6"/>
              <pc2:cmMkLst xmlns:pc2="http://schemas.microsoft.com/office/powerpoint/2019/9/main/command">
                <pc:docMk/>
                <pc:sldMk cId="1982883597" sldId="269"/>
                <pc2:cmMk id="{595AE856-3A23-4AB6-A8FD-8134AA8BCCAF}"/>
              </pc2:cmMkLst>
            </pc226:cmChg>
          </p:ext>
        </pc:extLst>
      </pc:sldChg>
      <pc:sldChg chg="addCm">
        <pc:chgData name="Yingjie WENG" userId="S::yweng@eurasante.com::793d5602-1432-4fc8-a40b-e3cce7afc1b3" providerId="AD" clId="Web-{60DEFF5C-309F-8AD0-C5B8-7E44C82A7AFA}" dt="2024-03-14T15:11:04.440" v="7"/>
        <pc:sldMkLst>
          <pc:docMk/>
          <pc:sldMk cId="1433886390" sldId="27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Yingjie WENG" userId="S::yweng@eurasante.com::793d5602-1432-4fc8-a40b-e3cce7afc1b3" providerId="AD" clId="Web-{60DEFF5C-309F-8AD0-C5B8-7E44C82A7AFA}" dt="2024-03-14T15:11:04.440" v="7"/>
              <pc2:cmMkLst xmlns:pc2="http://schemas.microsoft.com/office/powerpoint/2019/9/main/command">
                <pc:docMk/>
                <pc:sldMk cId="1433886390" sldId="270"/>
                <pc2:cmMk id="{7ED00C33-18A2-4413-BAE4-F4309DC48C2E}"/>
              </pc2:cmMkLst>
            </pc226:cmChg>
          </p:ext>
        </pc:extLst>
      </pc:sldChg>
    </pc:docChg>
  </pc:docChgLst>
  <pc:docChgLst>
    <pc:chgData name="Yingjie WENG" userId="S::yweng@eurasante.com::793d5602-1432-4fc8-a40b-e3cce7afc1b3" providerId="AD" clId="Web-{F7031068-7F83-B166-E293-7C5816B953E1}"/>
    <pc:docChg chg="addSld delSld modSld sldOrd">
      <pc:chgData name="Yingjie WENG" userId="S::yweng@eurasante.com::793d5602-1432-4fc8-a40b-e3cce7afc1b3" providerId="AD" clId="Web-{F7031068-7F83-B166-E293-7C5816B953E1}" dt="2024-03-07T15:04:29.697" v="368" actId="20577"/>
      <pc:docMkLst>
        <pc:docMk/>
      </pc:docMkLst>
      <pc:sldChg chg="modSp">
        <pc:chgData name="Yingjie WENG" userId="S::yweng@eurasante.com::793d5602-1432-4fc8-a40b-e3cce7afc1b3" providerId="AD" clId="Web-{F7031068-7F83-B166-E293-7C5816B953E1}" dt="2024-03-07T15:01:19.686" v="342" actId="20577"/>
        <pc:sldMkLst>
          <pc:docMk/>
          <pc:sldMk cId="582920180" sldId="257"/>
        </pc:sldMkLst>
        <pc:spChg chg="mod">
          <ac:chgData name="Yingjie WENG" userId="S::yweng@eurasante.com::793d5602-1432-4fc8-a40b-e3cce7afc1b3" providerId="AD" clId="Web-{F7031068-7F83-B166-E293-7C5816B953E1}" dt="2024-03-07T15:01:19.686" v="342" actId="20577"/>
          <ac:spMkLst>
            <pc:docMk/>
            <pc:sldMk cId="582920180" sldId="257"/>
            <ac:spMk id="7" creationId="{623CB4A4-CEA8-B04B-F903-8C968A37C1AF}"/>
          </ac:spMkLst>
        </pc:spChg>
      </pc:sldChg>
      <pc:sldChg chg="addSp delSp modSp">
        <pc:chgData name="Yingjie WENG" userId="S::yweng@eurasante.com::793d5602-1432-4fc8-a40b-e3cce7afc1b3" providerId="AD" clId="Web-{F7031068-7F83-B166-E293-7C5816B953E1}" dt="2024-03-07T15:00:55.498" v="339" actId="20577"/>
        <pc:sldMkLst>
          <pc:docMk/>
          <pc:sldMk cId="277171823" sldId="258"/>
        </pc:sldMkLst>
        <pc:spChg chg="mod">
          <ac:chgData name="Yingjie WENG" userId="S::yweng@eurasante.com::793d5602-1432-4fc8-a40b-e3cce7afc1b3" providerId="AD" clId="Web-{F7031068-7F83-B166-E293-7C5816B953E1}" dt="2024-03-07T15:00:55.498" v="339" actId="20577"/>
          <ac:spMkLst>
            <pc:docMk/>
            <pc:sldMk cId="277171823" sldId="258"/>
            <ac:spMk id="6" creationId="{FF22A3B8-7753-B435-7ED4-430AF6335FB5}"/>
          </ac:spMkLst>
        </pc:spChg>
        <pc:spChg chg="mod">
          <ac:chgData name="Yingjie WENG" userId="S::yweng@eurasante.com::793d5602-1432-4fc8-a40b-e3cce7afc1b3" providerId="AD" clId="Web-{F7031068-7F83-B166-E293-7C5816B953E1}" dt="2024-03-07T15:00:50.950" v="338" actId="20577"/>
          <ac:spMkLst>
            <pc:docMk/>
            <pc:sldMk cId="277171823" sldId="258"/>
            <ac:spMk id="7" creationId="{623CB4A4-CEA8-B04B-F903-8C968A37C1AF}"/>
          </ac:spMkLst>
        </pc:spChg>
        <pc:picChg chg="add del mod modCrop">
          <ac:chgData name="Yingjie WENG" userId="S::yweng@eurasante.com::793d5602-1432-4fc8-a40b-e3cce7afc1b3" providerId="AD" clId="Web-{F7031068-7F83-B166-E293-7C5816B953E1}" dt="2024-03-07T14:59:43.775" v="324"/>
          <ac:picMkLst>
            <pc:docMk/>
            <pc:sldMk cId="277171823" sldId="258"/>
            <ac:picMk id="3" creationId="{CFB605CE-F045-AFF8-1B2D-102A53AD0651}"/>
          </ac:picMkLst>
        </pc:picChg>
        <pc:picChg chg="add mod modCrop">
          <ac:chgData name="Yingjie WENG" userId="S::yweng@eurasante.com::793d5602-1432-4fc8-a40b-e3cce7afc1b3" providerId="AD" clId="Web-{F7031068-7F83-B166-E293-7C5816B953E1}" dt="2024-03-07T15:00:26.840" v="334" actId="1076"/>
          <ac:picMkLst>
            <pc:docMk/>
            <pc:sldMk cId="277171823" sldId="258"/>
            <ac:picMk id="8" creationId="{FB1B9C44-9AAE-5B3B-6D88-7B43D7A6D73F}"/>
          </ac:picMkLst>
        </pc:picChg>
      </pc:sldChg>
      <pc:sldChg chg="add del">
        <pc:chgData name="Yingjie WENG" userId="S::yweng@eurasante.com::793d5602-1432-4fc8-a40b-e3cce7afc1b3" providerId="AD" clId="Web-{F7031068-7F83-B166-E293-7C5816B953E1}" dt="2024-03-07T15:02:21.596" v="351"/>
        <pc:sldMkLst>
          <pc:docMk/>
          <pc:sldMk cId="2164981572" sldId="259"/>
        </pc:sldMkLst>
      </pc:sldChg>
      <pc:sldChg chg="addSp delSp modSp ord">
        <pc:chgData name="Yingjie WENG" userId="S::yweng@eurasante.com::793d5602-1432-4fc8-a40b-e3cce7afc1b3" providerId="AD" clId="Web-{F7031068-7F83-B166-E293-7C5816B953E1}" dt="2024-03-07T14:49:21.286" v="301" actId="14100"/>
        <pc:sldMkLst>
          <pc:docMk/>
          <pc:sldMk cId="1706264722" sldId="260"/>
        </pc:sldMkLst>
        <pc:spChg chg="del">
          <ac:chgData name="Yingjie WENG" userId="S::yweng@eurasante.com::793d5602-1432-4fc8-a40b-e3cce7afc1b3" providerId="AD" clId="Web-{F7031068-7F83-B166-E293-7C5816B953E1}" dt="2024-03-07T14:47:51.578" v="265"/>
          <ac:spMkLst>
            <pc:docMk/>
            <pc:sldMk cId="1706264722" sldId="260"/>
            <ac:spMk id="4" creationId="{60F361A4-619E-8C4F-67D8-FFFB478DF3AE}"/>
          </ac:spMkLst>
        </pc:spChg>
        <pc:spChg chg="add del">
          <ac:chgData name="Yingjie WENG" userId="S::yweng@eurasante.com::793d5602-1432-4fc8-a40b-e3cce7afc1b3" providerId="AD" clId="Web-{F7031068-7F83-B166-E293-7C5816B953E1}" dt="2024-03-07T14:48:06.282" v="273"/>
          <ac:spMkLst>
            <pc:docMk/>
            <pc:sldMk cId="1706264722" sldId="260"/>
            <ac:spMk id="8" creationId="{BBEFCB38-2E57-38B8-9C85-03ABE5AF9FE4}"/>
          </ac:spMkLst>
        </pc:spChg>
        <pc:spChg chg="del mod">
          <ac:chgData name="Yingjie WENG" userId="S::yweng@eurasante.com::793d5602-1432-4fc8-a40b-e3cce7afc1b3" providerId="AD" clId="Web-{F7031068-7F83-B166-E293-7C5816B953E1}" dt="2024-03-07T14:48:00.125" v="271"/>
          <ac:spMkLst>
            <pc:docMk/>
            <pc:sldMk cId="1706264722" sldId="260"/>
            <ac:spMk id="9" creationId="{07ABA65E-6CEC-A92D-03E1-7F255F59E379}"/>
          </ac:spMkLst>
        </pc:spChg>
        <pc:spChg chg="add del">
          <ac:chgData name="Yingjie WENG" userId="S::yweng@eurasante.com::793d5602-1432-4fc8-a40b-e3cce7afc1b3" providerId="AD" clId="Web-{F7031068-7F83-B166-E293-7C5816B953E1}" dt="2024-03-07T14:48:13.392" v="275"/>
          <ac:spMkLst>
            <pc:docMk/>
            <pc:sldMk cId="1706264722" sldId="260"/>
            <ac:spMk id="12" creationId="{379040FB-12A8-FA92-B70A-85A0157D8FF1}"/>
          </ac:spMkLst>
        </pc:spChg>
        <pc:spChg chg="add mod">
          <ac:chgData name="Yingjie WENG" userId="S::yweng@eurasante.com::793d5602-1432-4fc8-a40b-e3cce7afc1b3" providerId="AD" clId="Web-{F7031068-7F83-B166-E293-7C5816B953E1}" dt="2024-03-07T14:48:41.612" v="284" actId="20577"/>
          <ac:spMkLst>
            <pc:docMk/>
            <pc:sldMk cId="1706264722" sldId="260"/>
            <ac:spMk id="14" creationId="{D8D4B498-44AE-8145-DB2F-223791A5EEFE}"/>
          </ac:spMkLst>
        </pc:spChg>
        <pc:spChg chg="add mod">
          <ac:chgData name="Yingjie WENG" userId="S::yweng@eurasante.com::793d5602-1432-4fc8-a40b-e3cce7afc1b3" providerId="AD" clId="Web-{F7031068-7F83-B166-E293-7C5816B953E1}" dt="2024-03-07T14:49:21.286" v="301" actId="14100"/>
          <ac:spMkLst>
            <pc:docMk/>
            <pc:sldMk cId="1706264722" sldId="260"/>
            <ac:spMk id="19" creationId="{AE16628A-AB66-0790-052A-39D9FBC19018}"/>
          </ac:spMkLst>
        </pc:spChg>
        <pc:picChg chg="del">
          <ac:chgData name="Yingjie WENG" userId="S::yweng@eurasante.com::793d5602-1432-4fc8-a40b-e3cce7afc1b3" providerId="AD" clId="Web-{F7031068-7F83-B166-E293-7C5816B953E1}" dt="2024-03-07T14:47:55.500" v="267"/>
          <ac:picMkLst>
            <pc:docMk/>
            <pc:sldMk cId="1706264722" sldId="260"/>
            <ac:picMk id="7" creationId="{BE8F5415-CCDF-6806-3262-5F43D9112814}"/>
          </ac:picMkLst>
        </pc:picChg>
        <pc:picChg chg="del">
          <ac:chgData name="Yingjie WENG" userId="S::yweng@eurasante.com::793d5602-1432-4fc8-a40b-e3cce7afc1b3" providerId="AD" clId="Web-{F7031068-7F83-B166-E293-7C5816B953E1}" dt="2024-03-07T14:47:57" v="268"/>
          <ac:picMkLst>
            <pc:docMk/>
            <pc:sldMk cId="1706264722" sldId="260"/>
            <ac:picMk id="11" creationId="{C8FA9570-AB76-D0FA-D0A4-14DDB634F1D6}"/>
          </ac:picMkLst>
        </pc:picChg>
        <pc:picChg chg="del">
          <ac:chgData name="Yingjie WENG" userId="S::yweng@eurasante.com::793d5602-1432-4fc8-a40b-e3cce7afc1b3" providerId="AD" clId="Web-{F7031068-7F83-B166-E293-7C5816B953E1}" dt="2024-03-07T14:47:58.203" v="270"/>
          <ac:picMkLst>
            <pc:docMk/>
            <pc:sldMk cId="1706264722" sldId="260"/>
            <ac:picMk id="13" creationId="{77E8A64D-1027-6A5A-7C00-FBA0D3BA6BCE}"/>
          </ac:picMkLst>
        </pc:picChg>
        <pc:picChg chg="add">
          <ac:chgData name="Yingjie WENG" userId="S::yweng@eurasante.com::793d5602-1432-4fc8-a40b-e3cce7afc1b3" providerId="AD" clId="Web-{F7031068-7F83-B166-E293-7C5816B953E1}" dt="2024-03-07T14:49:00.457" v="288"/>
          <ac:picMkLst>
            <pc:docMk/>
            <pc:sldMk cId="1706264722" sldId="260"/>
            <ac:picMk id="16" creationId="{E3342009-56B6-D439-3AA9-1CA442E55DC3}"/>
          </ac:picMkLst>
        </pc:picChg>
        <pc:picChg chg="del">
          <ac:chgData name="Yingjie WENG" userId="S::yweng@eurasante.com::793d5602-1432-4fc8-a40b-e3cce7afc1b3" providerId="AD" clId="Web-{F7031068-7F83-B166-E293-7C5816B953E1}" dt="2024-03-07T14:47:57.594" v="269"/>
          <ac:picMkLst>
            <pc:docMk/>
            <pc:sldMk cId="1706264722" sldId="260"/>
            <ac:picMk id="17" creationId="{D27D22C5-3451-FEBE-B76C-4750B0FBF89B}"/>
          </ac:picMkLst>
        </pc:picChg>
      </pc:sldChg>
      <pc:sldChg chg="del">
        <pc:chgData name="Yingjie WENG" userId="S::yweng@eurasante.com::793d5602-1432-4fc8-a40b-e3cce7afc1b3" providerId="AD" clId="Web-{F7031068-7F83-B166-E293-7C5816B953E1}" dt="2024-03-07T15:02:22.940" v="352"/>
        <pc:sldMkLst>
          <pc:docMk/>
          <pc:sldMk cId="3060666936" sldId="261"/>
        </pc:sldMkLst>
      </pc:sldChg>
      <pc:sldChg chg="addSp modSp">
        <pc:chgData name="Yingjie WENG" userId="S::yweng@eurasante.com::793d5602-1432-4fc8-a40b-e3cce7afc1b3" providerId="AD" clId="Web-{F7031068-7F83-B166-E293-7C5816B953E1}" dt="2024-03-07T15:01:37.016" v="345" actId="1076"/>
        <pc:sldMkLst>
          <pc:docMk/>
          <pc:sldMk cId="1493055171" sldId="262"/>
        </pc:sldMkLst>
        <pc:spChg chg="mod">
          <ac:chgData name="Yingjie WENG" userId="S::yweng@eurasante.com::793d5602-1432-4fc8-a40b-e3cce7afc1b3" providerId="AD" clId="Web-{F7031068-7F83-B166-E293-7C5816B953E1}" dt="2024-03-07T15:01:37.016" v="345" actId="1076"/>
          <ac:spMkLst>
            <pc:docMk/>
            <pc:sldMk cId="1493055171" sldId="262"/>
            <ac:spMk id="7" creationId="{623CB4A4-CEA8-B04B-F903-8C968A37C1AF}"/>
          </ac:spMkLst>
        </pc:spChg>
        <pc:picChg chg="add mod">
          <ac:chgData name="Yingjie WENG" userId="S::yweng@eurasante.com::793d5602-1432-4fc8-a40b-e3cce7afc1b3" providerId="AD" clId="Web-{F7031068-7F83-B166-E293-7C5816B953E1}" dt="2024-03-07T14:55:47.464" v="310" actId="1076"/>
          <ac:picMkLst>
            <pc:docMk/>
            <pc:sldMk cId="1493055171" sldId="262"/>
            <ac:picMk id="3" creationId="{D1A89BFE-5C4B-84EB-A446-0AFA5DA472BD}"/>
          </ac:picMkLst>
        </pc:picChg>
        <pc:picChg chg="add mod">
          <ac:chgData name="Yingjie WENG" userId="S::yweng@eurasante.com::793d5602-1432-4fc8-a40b-e3cce7afc1b3" providerId="AD" clId="Web-{F7031068-7F83-B166-E293-7C5816B953E1}" dt="2024-03-07T14:55:47.480" v="311" actId="1076"/>
          <ac:picMkLst>
            <pc:docMk/>
            <pc:sldMk cId="1493055171" sldId="262"/>
            <ac:picMk id="5" creationId="{794EC07A-3418-552C-2F69-7ED0920CF8A6}"/>
          </ac:picMkLst>
        </pc:picChg>
        <pc:picChg chg="mod">
          <ac:chgData name="Yingjie WENG" userId="S::yweng@eurasante.com::793d5602-1432-4fc8-a40b-e3cce7afc1b3" providerId="AD" clId="Web-{F7031068-7F83-B166-E293-7C5816B953E1}" dt="2024-03-07T15:01:27.531" v="343" actId="14100"/>
          <ac:picMkLst>
            <pc:docMk/>
            <pc:sldMk cId="1493055171" sldId="262"/>
            <ac:picMk id="6" creationId="{D4F69C53-B300-DCE8-6F57-F79D50AA208E}"/>
          </ac:picMkLst>
        </pc:picChg>
        <pc:picChg chg="add mod">
          <ac:chgData name="Yingjie WENG" userId="S::yweng@eurasante.com::793d5602-1432-4fc8-a40b-e3cce7afc1b3" providerId="AD" clId="Web-{F7031068-7F83-B166-E293-7C5816B953E1}" dt="2024-03-07T14:55:55.543" v="314" actId="1076"/>
          <ac:picMkLst>
            <pc:docMk/>
            <pc:sldMk cId="1493055171" sldId="262"/>
            <ac:picMk id="10" creationId="{A0C529B0-C8BB-F11B-C4F8-ED288BC1473E}"/>
          </ac:picMkLst>
        </pc:picChg>
        <pc:picChg chg="add mod">
          <ac:chgData name="Yingjie WENG" userId="S::yweng@eurasante.com::793d5602-1432-4fc8-a40b-e3cce7afc1b3" providerId="AD" clId="Web-{F7031068-7F83-B166-E293-7C5816B953E1}" dt="2024-03-07T14:55:55.559" v="315" actId="1076"/>
          <ac:picMkLst>
            <pc:docMk/>
            <pc:sldMk cId="1493055171" sldId="262"/>
            <ac:picMk id="12" creationId="{6C08F30C-7402-4FA7-90E1-C4C2BA1AA11B}"/>
          </ac:picMkLst>
        </pc:picChg>
      </pc:sldChg>
      <pc:sldChg chg="addSp delSp modSp">
        <pc:chgData name="Yingjie WENG" userId="S::yweng@eurasante.com::793d5602-1432-4fc8-a40b-e3cce7afc1b3" providerId="AD" clId="Web-{F7031068-7F83-B166-E293-7C5816B953E1}" dt="2024-03-07T15:02:02.830" v="349" actId="14100"/>
        <pc:sldMkLst>
          <pc:docMk/>
          <pc:sldMk cId="2857560456" sldId="263"/>
        </pc:sldMkLst>
        <pc:spChg chg="mod">
          <ac:chgData name="Yingjie WENG" userId="S::yweng@eurasante.com::793d5602-1432-4fc8-a40b-e3cce7afc1b3" providerId="AD" clId="Web-{F7031068-7F83-B166-E293-7C5816B953E1}" dt="2024-03-07T15:01:59.486" v="348" actId="1076"/>
          <ac:spMkLst>
            <pc:docMk/>
            <pc:sldMk cId="2857560456" sldId="263"/>
            <ac:spMk id="7" creationId="{623CB4A4-CEA8-B04B-F903-8C968A37C1AF}"/>
          </ac:spMkLst>
        </pc:spChg>
        <pc:picChg chg="add del mod">
          <ac:chgData name="Yingjie WENG" userId="S::yweng@eurasante.com::793d5602-1432-4fc8-a40b-e3cce7afc1b3" providerId="AD" clId="Web-{F7031068-7F83-B166-E293-7C5816B953E1}" dt="2024-03-07T14:56:38.249" v="321"/>
          <ac:picMkLst>
            <pc:docMk/>
            <pc:sldMk cId="2857560456" sldId="263"/>
            <ac:picMk id="3" creationId="{B3A6078A-DFBD-4781-56FF-7848014189E2}"/>
          </ac:picMkLst>
        </pc:picChg>
        <pc:picChg chg="add del mod">
          <ac:chgData name="Yingjie WENG" userId="S::yweng@eurasante.com::793d5602-1432-4fc8-a40b-e3cce7afc1b3" providerId="AD" clId="Web-{F7031068-7F83-B166-E293-7C5816B953E1}" dt="2024-03-07T14:56:37.077" v="320"/>
          <ac:picMkLst>
            <pc:docMk/>
            <pc:sldMk cId="2857560456" sldId="263"/>
            <ac:picMk id="5" creationId="{63C640A9-6452-8DA7-1356-75DA11A66373}"/>
          </ac:picMkLst>
        </pc:picChg>
        <pc:picChg chg="mod">
          <ac:chgData name="Yingjie WENG" userId="S::yweng@eurasante.com::793d5602-1432-4fc8-a40b-e3cce7afc1b3" providerId="AD" clId="Web-{F7031068-7F83-B166-E293-7C5816B953E1}" dt="2024-03-07T15:02:02.830" v="349" actId="14100"/>
          <ac:picMkLst>
            <pc:docMk/>
            <pc:sldMk cId="2857560456" sldId="263"/>
            <ac:picMk id="6" creationId="{D4F69C53-B300-DCE8-6F57-F79D50AA208E}"/>
          </ac:picMkLst>
        </pc:picChg>
      </pc:sldChg>
      <pc:sldChg chg="delSp modSp">
        <pc:chgData name="Yingjie WENG" userId="S::yweng@eurasante.com::793d5602-1432-4fc8-a40b-e3cce7afc1b3" providerId="AD" clId="Web-{F7031068-7F83-B166-E293-7C5816B953E1}" dt="2024-03-07T15:02:09.642" v="350" actId="1076"/>
        <pc:sldMkLst>
          <pc:docMk/>
          <pc:sldMk cId="1183249553" sldId="264"/>
        </pc:sldMkLst>
        <pc:spChg chg="mod">
          <ac:chgData name="Yingjie WENG" userId="S::yweng@eurasante.com::793d5602-1432-4fc8-a40b-e3cce7afc1b3" providerId="AD" clId="Web-{F7031068-7F83-B166-E293-7C5816B953E1}" dt="2024-03-07T15:02:09.642" v="350" actId="1076"/>
          <ac:spMkLst>
            <pc:docMk/>
            <pc:sldMk cId="1183249553" sldId="264"/>
            <ac:spMk id="7" creationId="{623CB4A4-CEA8-B04B-F903-8C968A37C1AF}"/>
          </ac:spMkLst>
        </pc:spChg>
        <pc:spChg chg="del">
          <ac:chgData name="Yingjie WENG" userId="S::yweng@eurasante.com::793d5602-1432-4fc8-a40b-e3cce7afc1b3" providerId="AD" clId="Web-{F7031068-7F83-B166-E293-7C5816B953E1}" dt="2024-03-07T14:19:37.059" v="10"/>
          <ac:spMkLst>
            <pc:docMk/>
            <pc:sldMk cId="1183249553" sldId="264"/>
            <ac:spMk id="8" creationId="{BF87E075-3E4F-D54B-57FB-BEEF5C17F4E4}"/>
          </ac:spMkLst>
        </pc:spChg>
        <pc:spChg chg="mod">
          <ac:chgData name="Yingjie WENG" userId="S::yweng@eurasante.com::793d5602-1432-4fc8-a40b-e3cce7afc1b3" providerId="AD" clId="Web-{F7031068-7F83-B166-E293-7C5816B953E1}" dt="2024-03-07T14:20:47.766" v="21" actId="1076"/>
          <ac:spMkLst>
            <pc:docMk/>
            <pc:sldMk cId="1183249553" sldId="264"/>
            <ac:spMk id="9" creationId="{C5E8AE1C-AD95-5512-AFF6-4F990C928C61}"/>
          </ac:spMkLst>
        </pc:spChg>
      </pc:sldChg>
      <pc:sldChg chg="addSp delSp modSp">
        <pc:chgData name="Yingjie WENG" userId="S::yweng@eurasante.com::793d5602-1432-4fc8-a40b-e3cce7afc1b3" providerId="AD" clId="Web-{F7031068-7F83-B166-E293-7C5816B953E1}" dt="2024-03-07T14:28:39.965" v="73" actId="14100"/>
        <pc:sldMkLst>
          <pc:docMk/>
          <pc:sldMk cId="3818348118" sldId="265"/>
        </pc:sldMkLst>
        <pc:spChg chg="mod">
          <ac:chgData name="Yingjie WENG" userId="S::yweng@eurasante.com::793d5602-1432-4fc8-a40b-e3cce7afc1b3" providerId="AD" clId="Web-{F7031068-7F83-B166-E293-7C5816B953E1}" dt="2024-03-07T14:25:56.768" v="45" actId="14100"/>
          <ac:spMkLst>
            <pc:docMk/>
            <pc:sldMk cId="3818348118" sldId="265"/>
            <ac:spMk id="7" creationId="{623CB4A4-CEA8-B04B-F903-8C968A37C1AF}"/>
          </ac:spMkLst>
        </pc:spChg>
        <pc:spChg chg="del">
          <ac:chgData name="Yingjie WENG" userId="S::yweng@eurasante.com::793d5602-1432-4fc8-a40b-e3cce7afc1b3" providerId="AD" clId="Web-{F7031068-7F83-B166-E293-7C5816B953E1}" dt="2024-03-07T14:26:29.051" v="52"/>
          <ac:spMkLst>
            <pc:docMk/>
            <pc:sldMk cId="3818348118" sldId="265"/>
            <ac:spMk id="8" creationId="{BF87E075-3E4F-D54B-57FB-BEEF5C17F4E4}"/>
          </ac:spMkLst>
        </pc:spChg>
        <pc:spChg chg="del mod">
          <ac:chgData name="Yingjie WENG" userId="S::yweng@eurasante.com::793d5602-1432-4fc8-a40b-e3cce7afc1b3" providerId="AD" clId="Web-{F7031068-7F83-B166-E293-7C5816B953E1}" dt="2024-03-07T14:26:27.801" v="51"/>
          <ac:spMkLst>
            <pc:docMk/>
            <pc:sldMk cId="3818348118" sldId="265"/>
            <ac:spMk id="9" creationId="{C5E8AE1C-AD95-5512-AFF6-4F990C928C61}"/>
          </ac:spMkLst>
        </pc:spChg>
        <pc:graphicFrameChg chg="add mod modGraphic">
          <ac:chgData name="Yingjie WENG" userId="S::yweng@eurasante.com::793d5602-1432-4fc8-a40b-e3cce7afc1b3" providerId="AD" clId="Web-{F7031068-7F83-B166-E293-7C5816B953E1}" dt="2024-03-07T14:28:39.965" v="73" actId="14100"/>
          <ac:graphicFrameMkLst>
            <pc:docMk/>
            <pc:sldMk cId="3818348118" sldId="265"/>
            <ac:graphicFrameMk id="2" creationId="{0E4D88D1-B014-E72E-52DE-EE982C10A473}"/>
          </ac:graphicFrameMkLst>
        </pc:graphicFrameChg>
        <pc:picChg chg="mod">
          <ac:chgData name="Yingjie WENG" userId="S::yweng@eurasante.com::793d5602-1432-4fc8-a40b-e3cce7afc1b3" providerId="AD" clId="Web-{F7031068-7F83-B166-E293-7C5816B953E1}" dt="2024-03-07T14:26:09.628" v="47" actId="14100"/>
          <ac:picMkLst>
            <pc:docMk/>
            <pc:sldMk cId="3818348118" sldId="265"/>
            <ac:picMk id="6" creationId="{D4F69C53-B300-DCE8-6F57-F79D50AA208E}"/>
          </ac:picMkLst>
        </pc:picChg>
      </pc:sldChg>
      <pc:sldChg chg="addSp delSp modSp">
        <pc:chgData name="Yingjie WENG" userId="S::yweng@eurasante.com::793d5602-1432-4fc8-a40b-e3cce7afc1b3" providerId="AD" clId="Web-{F7031068-7F83-B166-E293-7C5816B953E1}" dt="2024-03-07T14:33:00.714" v="116" actId="1076"/>
        <pc:sldMkLst>
          <pc:docMk/>
          <pc:sldMk cId="4270703981" sldId="266"/>
        </pc:sldMkLst>
        <pc:spChg chg="add mod">
          <ac:chgData name="Yingjie WENG" userId="S::yweng@eurasante.com::793d5602-1432-4fc8-a40b-e3cce7afc1b3" providerId="AD" clId="Web-{F7031068-7F83-B166-E293-7C5816B953E1}" dt="2024-03-07T14:31:42.241" v="111" actId="20577"/>
          <ac:spMkLst>
            <pc:docMk/>
            <pc:sldMk cId="4270703981" sldId="266"/>
            <ac:spMk id="2" creationId="{C89F6BB9-EE52-877A-D153-0F553589EAC9}"/>
          </ac:spMkLst>
        </pc:spChg>
        <pc:spChg chg="add mod">
          <ac:chgData name="Yingjie WENG" userId="S::yweng@eurasante.com::793d5602-1432-4fc8-a40b-e3cce7afc1b3" providerId="AD" clId="Web-{F7031068-7F83-B166-E293-7C5816B953E1}" dt="2024-03-07T14:33:00.714" v="116" actId="1076"/>
          <ac:spMkLst>
            <pc:docMk/>
            <pc:sldMk cId="4270703981" sldId="266"/>
            <ac:spMk id="3" creationId="{34F395CA-6CE0-53AC-1D53-6EF1AC698596}"/>
          </ac:spMkLst>
        </pc:spChg>
        <pc:spChg chg="mod">
          <ac:chgData name="Yingjie WENG" userId="S::yweng@eurasante.com::793d5602-1432-4fc8-a40b-e3cce7afc1b3" providerId="AD" clId="Web-{F7031068-7F83-B166-E293-7C5816B953E1}" dt="2024-03-07T14:29:09.873" v="91" actId="14100"/>
          <ac:spMkLst>
            <pc:docMk/>
            <pc:sldMk cId="4270703981" sldId="266"/>
            <ac:spMk id="7" creationId="{623CB4A4-CEA8-B04B-F903-8C968A37C1AF}"/>
          </ac:spMkLst>
        </pc:spChg>
        <pc:spChg chg="del">
          <ac:chgData name="Yingjie WENG" userId="S::yweng@eurasante.com::793d5602-1432-4fc8-a40b-e3cce7afc1b3" providerId="AD" clId="Web-{F7031068-7F83-B166-E293-7C5816B953E1}" dt="2024-03-07T14:29:21.452" v="93"/>
          <ac:spMkLst>
            <pc:docMk/>
            <pc:sldMk cId="4270703981" sldId="266"/>
            <ac:spMk id="8" creationId="{BF87E075-3E4F-D54B-57FB-BEEF5C17F4E4}"/>
          </ac:spMkLst>
        </pc:spChg>
        <pc:spChg chg="del">
          <ac:chgData name="Yingjie WENG" userId="S::yweng@eurasante.com::793d5602-1432-4fc8-a40b-e3cce7afc1b3" providerId="AD" clId="Web-{F7031068-7F83-B166-E293-7C5816B953E1}" dt="2024-03-07T14:29:23.858" v="94"/>
          <ac:spMkLst>
            <pc:docMk/>
            <pc:sldMk cId="4270703981" sldId="266"/>
            <ac:spMk id="9" creationId="{C5E8AE1C-AD95-5512-AFF6-4F990C928C61}"/>
          </ac:spMkLst>
        </pc:spChg>
        <pc:picChg chg="mod">
          <ac:chgData name="Yingjie WENG" userId="S::yweng@eurasante.com::793d5602-1432-4fc8-a40b-e3cce7afc1b3" providerId="AD" clId="Web-{F7031068-7F83-B166-E293-7C5816B953E1}" dt="2024-03-07T14:29:14.655" v="92" actId="14100"/>
          <ac:picMkLst>
            <pc:docMk/>
            <pc:sldMk cId="4270703981" sldId="266"/>
            <ac:picMk id="6" creationId="{D4F69C53-B300-DCE8-6F57-F79D50AA208E}"/>
          </ac:picMkLst>
        </pc:picChg>
      </pc:sldChg>
      <pc:sldChg chg="addSp delSp modSp">
        <pc:chgData name="Yingjie WENG" userId="S::yweng@eurasante.com::793d5602-1432-4fc8-a40b-e3cce7afc1b3" providerId="AD" clId="Web-{F7031068-7F83-B166-E293-7C5816B953E1}" dt="2024-03-07T14:39:21.908" v="184"/>
        <pc:sldMkLst>
          <pc:docMk/>
          <pc:sldMk cId="1829074009" sldId="267"/>
        </pc:sldMkLst>
        <pc:spChg chg="add mod">
          <ac:chgData name="Yingjie WENG" userId="S::yweng@eurasante.com::793d5602-1432-4fc8-a40b-e3cce7afc1b3" providerId="AD" clId="Web-{F7031068-7F83-B166-E293-7C5816B953E1}" dt="2024-03-07T14:37:00.369" v="161" actId="20577"/>
          <ac:spMkLst>
            <pc:docMk/>
            <pc:sldMk cId="1829074009" sldId="267"/>
            <ac:spMk id="2" creationId="{C97BDDCA-FD2E-55C4-A109-6A4616ADA2ED}"/>
          </ac:spMkLst>
        </pc:spChg>
        <pc:spChg chg="mod">
          <ac:chgData name="Yingjie WENG" userId="S::yweng@eurasante.com::793d5602-1432-4fc8-a40b-e3cce7afc1b3" providerId="AD" clId="Web-{F7031068-7F83-B166-E293-7C5816B953E1}" dt="2024-03-07T14:33:53.436" v="119" actId="20577"/>
          <ac:spMkLst>
            <pc:docMk/>
            <pc:sldMk cId="1829074009" sldId="267"/>
            <ac:spMk id="7" creationId="{623CB4A4-CEA8-B04B-F903-8C968A37C1AF}"/>
          </ac:spMkLst>
        </pc:spChg>
        <pc:spChg chg="del">
          <ac:chgData name="Yingjie WENG" userId="S::yweng@eurasante.com::793d5602-1432-4fc8-a40b-e3cce7afc1b3" providerId="AD" clId="Web-{F7031068-7F83-B166-E293-7C5816B953E1}" dt="2024-03-07T14:33:57.827" v="121"/>
          <ac:spMkLst>
            <pc:docMk/>
            <pc:sldMk cId="1829074009" sldId="267"/>
            <ac:spMk id="8" creationId="{BF87E075-3E4F-D54B-57FB-BEEF5C17F4E4}"/>
          </ac:spMkLst>
        </pc:spChg>
        <pc:spChg chg="del">
          <ac:chgData name="Yingjie WENG" userId="S::yweng@eurasante.com::793d5602-1432-4fc8-a40b-e3cce7afc1b3" providerId="AD" clId="Web-{F7031068-7F83-B166-E293-7C5816B953E1}" dt="2024-03-07T14:33:54.921" v="120"/>
          <ac:spMkLst>
            <pc:docMk/>
            <pc:sldMk cId="1829074009" sldId="267"/>
            <ac:spMk id="9" creationId="{C5E8AE1C-AD95-5512-AFF6-4F990C928C61}"/>
          </ac:spMkLst>
        </pc:spChg>
        <pc:spChg chg="add">
          <ac:chgData name="Yingjie WENG" userId="S::yweng@eurasante.com::793d5602-1432-4fc8-a40b-e3cce7afc1b3" providerId="AD" clId="Web-{F7031068-7F83-B166-E293-7C5816B953E1}" dt="2024-03-07T14:35:13.675" v="142"/>
          <ac:spMkLst>
            <pc:docMk/>
            <pc:sldMk cId="1829074009" sldId="267"/>
            <ac:spMk id="10" creationId="{B8C3AF29-7023-A5FB-6923-AFB1520CDF78}"/>
          </ac:spMkLst>
        </pc:spChg>
        <pc:spChg chg="add mod">
          <ac:chgData name="Yingjie WENG" userId="S::yweng@eurasante.com::793d5602-1432-4fc8-a40b-e3cce7afc1b3" providerId="AD" clId="Web-{F7031068-7F83-B166-E293-7C5816B953E1}" dt="2024-03-07T14:35:33.333" v="147" actId="14100"/>
          <ac:spMkLst>
            <pc:docMk/>
            <pc:sldMk cId="1829074009" sldId="267"/>
            <ac:spMk id="11" creationId="{DF8BF525-E9AB-4303-6AB0-4A96623D3352}"/>
          </ac:spMkLst>
        </pc:spChg>
        <pc:spChg chg="add mod">
          <ac:chgData name="Yingjie WENG" userId="S::yweng@eurasante.com::793d5602-1432-4fc8-a40b-e3cce7afc1b3" providerId="AD" clId="Web-{F7031068-7F83-B166-E293-7C5816B953E1}" dt="2024-03-07T14:36:07.303" v="157" actId="14100"/>
          <ac:spMkLst>
            <pc:docMk/>
            <pc:sldMk cId="1829074009" sldId="267"/>
            <ac:spMk id="12" creationId="{C97E1505-CA08-87B8-2DB9-A46742FEB2D3}"/>
          </ac:spMkLst>
        </pc:spChg>
        <pc:spChg chg="add">
          <ac:chgData name="Yingjie WENG" userId="S::yweng@eurasante.com::793d5602-1432-4fc8-a40b-e3cce7afc1b3" providerId="AD" clId="Web-{F7031068-7F83-B166-E293-7C5816B953E1}" dt="2024-03-07T14:35:13.675" v="142"/>
          <ac:spMkLst>
            <pc:docMk/>
            <pc:sldMk cId="1829074009" sldId="267"/>
            <ac:spMk id="13" creationId="{DA841473-7B85-2F20-987E-766426ECBE8D}"/>
          </ac:spMkLst>
        </pc:spChg>
        <pc:spChg chg="add">
          <ac:chgData name="Yingjie WENG" userId="S::yweng@eurasante.com::793d5602-1432-4fc8-a40b-e3cce7afc1b3" providerId="AD" clId="Web-{F7031068-7F83-B166-E293-7C5816B953E1}" dt="2024-03-07T14:39:21.908" v="184"/>
          <ac:spMkLst>
            <pc:docMk/>
            <pc:sldMk cId="1829074009" sldId="267"/>
            <ac:spMk id="15" creationId="{00E2C1B5-E204-4A61-C15C-7A55FF5E9A4F}"/>
          </ac:spMkLst>
        </pc:spChg>
        <pc:grpChg chg="add mod">
          <ac:chgData name="Yingjie WENG" userId="S::yweng@eurasante.com::793d5602-1432-4fc8-a40b-e3cce7afc1b3" providerId="AD" clId="Web-{F7031068-7F83-B166-E293-7C5816B953E1}" dt="2024-03-07T14:35:17.003" v="143" actId="1076"/>
          <ac:grpSpMkLst>
            <pc:docMk/>
            <pc:sldMk cId="1829074009" sldId="267"/>
            <ac:grpSpMk id="3" creationId="{9CCECCDF-F209-A5C8-2606-B6BFAB354C34}"/>
          </ac:grpSpMkLst>
        </pc:grpChg>
        <pc:grpChg chg="add">
          <ac:chgData name="Yingjie WENG" userId="S::yweng@eurasante.com::793d5602-1432-4fc8-a40b-e3cce7afc1b3" providerId="AD" clId="Web-{F7031068-7F83-B166-E293-7C5816B953E1}" dt="2024-03-07T14:35:13.675" v="142"/>
          <ac:grpSpMkLst>
            <pc:docMk/>
            <pc:sldMk cId="1829074009" sldId="267"/>
            <ac:grpSpMk id="4" creationId="{55AFD507-F43A-BE71-D92F-8ED912E1A00A}"/>
          </ac:grpSpMkLst>
        </pc:grpChg>
        <pc:cxnChg chg="add">
          <ac:chgData name="Yingjie WENG" userId="S::yweng@eurasante.com::793d5602-1432-4fc8-a40b-e3cce7afc1b3" providerId="AD" clId="Web-{F7031068-7F83-B166-E293-7C5816B953E1}" dt="2024-03-07T14:35:13.675" v="142"/>
          <ac:cxnSpMkLst>
            <pc:docMk/>
            <pc:sldMk cId="1829074009" sldId="267"/>
            <ac:cxnSpMk id="5" creationId="{E1718713-8763-6DDC-7D5B-0AB37B0E1E85}"/>
          </ac:cxnSpMkLst>
        </pc:cxnChg>
      </pc:sldChg>
      <pc:sldChg chg="addSp delSp modSp add replId">
        <pc:chgData name="Yingjie WENG" userId="S::yweng@eurasante.com::793d5602-1432-4fc8-a40b-e3cce7afc1b3" providerId="AD" clId="Web-{F7031068-7F83-B166-E293-7C5816B953E1}" dt="2024-03-07T15:04:29.697" v="368" actId="20577"/>
        <pc:sldMkLst>
          <pc:docMk/>
          <pc:sldMk cId="1680608944" sldId="268"/>
        </pc:sldMkLst>
        <pc:spChg chg="del mod">
          <ac:chgData name="Yingjie WENG" userId="S::yweng@eurasante.com::793d5602-1432-4fc8-a40b-e3cce7afc1b3" providerId="AD" clId="Web-{F7031068-7F83-B166-E293-7C5816B953E1}" dt="2024-03-07T15:03:48.148" v="354"/>
          <ac:spMkLst>
            <pc:docMk/>
            <pc:sldMk cId="1680608944" sldId="268"/>
            <ac:spMk id="2" creationId="{C97BDDCA-FD2E-55C4-A109-6A4616ADA2ED}"/>
          </ac:spMkLst>
        </pc:spChg>
        <pc:spChg chg="mod">
          <ac:chgData name="Yingjie WENG" userId="S::yweng@eurasante.com::793d5602-1432-4fc8-a40b-e3cce7afc1b3" providerId="AD" clId="Web-{F7031068-7F83-B166-E293-7C5816B953E1}" dt="2024-03-07T14:39:02.360" v="182" actId="1076"/>
          <ac:spMkLst>
            <pc:docMk/>
            <pc:sldMk cId="1680608944" sldId="268"/>
            <ac:spMk id="7" creationId="{623CB4A4-CEA8-B04B-F903-8C968A37C1AF}"/>
          </ac:spMkLst>
        </pc:spChg>
        <pc:spChg chg="add">
          <ac:chgData name="Yingjie WENG" userId="S::yweng@eurasante.com::793d5602-1432-4fc8-a40b-e3cce7afc1b3" providerId="AD" clId="Web-{F7031068-7F83-B166-E293-7C5816B953E1}" dt="2024-03-07T14:39:27.096" v="185"/>
          <ac:spMkLst>
            <pc:docMk/>
            <pc:sldMk cId="1680608944" sldId="268"/>
            <ac:spMk id="9" creationId="{54BF0D32-D94C-0780-A803-F57AC4F6EB65}"/>
          </ac:spMkLst>
        </pc:spChg>
        <pc:spChg chg="add mod">
          <ac:chgData name="Yingjie WENG" userId="S::yweng@eurasante.com::793d5602-1432-4fc8-a40b-e3cce7afc1b3" providerId="AD" clId="Web-{F7031068-7F83-B166-E293-7C5816B953E1}" dt="2024-03-07T15:04:29.697" v="368" actId="20577"/>
          <ac:spMkLst>
            <pc:docMk/>
            <pc:sldMk cId="1680608944" sldId="268"/>
            <ac:spMk id="14" creationId="{35B899CA-54EA-C9AB-24F9-7DC5BDDDF697}"/>
          </ac:spMkLst>
        </pc:spChg>
        <pc:grpChg chg="del">
          <ac:chgData name="Yingjie WENG" userId="S::yweng@eurasante.com::793d5602-1432-4fc8-a40b-e3cce7afc1b3" providerId="AD" clId="Web-{F7031068-7F83-B166-E293-7C5816B953E1}" dt="2024-03-07T15:03:46.164" v="353"/>
          <ac:grpSpMkLst>
            <pc:docMk/>
            <pc:sldMk cId="1680608944" sldId="268"/>
            <ac:grpSpMk id="3" creationId="{9CCECCDF-F209-A5C8-2606-B6BFAB354C34}"/>
          </ac:grpSpMkLst>
        </pc:grpChg>
        <pc:picChg chg="mod">
          <ac:chgData name="Yingjie WENG" userId="S::yweng@eurasante.com::793d5602-1432-4fc8-a40b-e3cce7afc1b3" providerId="AD" clId="Web-{F7031068-7F83-B166-E293-7C5816B953E1}" dt="2024-03-07T14:39:05.595" v="183" actId="14100"/>
          <ac:picMkLst>
            <pc:docMk/>
            <pc:sldMk cId="1680608944" sldId="268"/>
            <ac:picMk id="6" creationId="{D4F69C53-B300-DCE8-6F57-F79D50AA208E}"/>
          </ac:picMkLst>
        </pc:picChg>
      </pc:sldChg>
      <pc:sldChg chg="new del">
        <pc:chgData name="Yingjie WENG" userId="S::yweng@eurasante.com::793d5602-1432-4fc8-a40b-e3cce7afc1b3" providerId="AD" clId="Web-{F7031068-7F83-B166-E293-7C5816B953E1}" dt="2024-03-07T14:25:40.205" v="22"/>
        <pc:sldMkLst>
          <pc:docMk/>
          <pc:sldMk cId="4149047997" sldId="268"/>
        </pc:sldMkLst>
      </pc:sldChg>
      <pc:sldChg chg="addSp delSp modSp add replId">
        <pc:chgData name="Yingjie WENG" userId="S::yweng@eurasante.com::793d5602-1432-4fc8-a40b-e3cce7afc1b3" providerId="AD" clId="Web-{F7031068-7F83-B166-E293-7C5816B953E1}" dt="2024-03-07T14:44:44.176" v="223"/>
        <pc:sldMkLst>
          <pc:docMk/>
          <pc:sldMk cId="1982883597" sldId="269"/>
        </pc:sldMkLst>
        <pc:spChg chg="del">
          <ac:chgData name="Yingjie WENG" userId="S::yweng@eurasante.com::793d5602-1432-4fc8-a40b-e3cce7afc1b3" providerId="AD" clId="Web-{F7031068-7F83-B166-E293-7C5816B953E1}" dt="2024-03-07T14:39:58.238" v="196"/>
          <ac:spMkLst>
            <pc:docMk/>
            <pc:sldMk cId="1982883597" sldId="269"/>
            <ac:spMk id="2" creationId="{C97BDDCA-FD2E-55C4-A109-6A4616ADA2ED}"/>
          </ac:spMkLst>
        </pc:spChg>
        <pc:spChg chg="mod">
          <ac:chgData name="Yingjie WENG" userId="S::yweng@eurasante.com::793d5602-1432-4fc8-a40b-e3cce7afc1b3" providerId="AD" clId="Web-{F7031068-7F83-B166-E293-7C5816B953E1}" dt="2024-03-07T14:39:41.550" v="194" actId="20577"/>
          <ac:spMkLst>
            <pc:docMk/>
            <pc:sldMk cId="1982883597" sldId="269"/>
            <ac:spMk id="7" creationId="{623CB4A4-CEA8-B04B-F903-8C968A37C1AF}"/>
          </ac:spMkLst>
        </pc:spChg>
        <pc:spChg chg="add mod">
          <ac:chgData name="Yingjie WENG" userId="S::yweng@eurasante.com::793d5602-1432-4fc8-a40b-e3cce7afc1b3" providerId="AD" clId="Web-{F7031068-7F83-B166-E293-7C5816B953E1}" dt="2024-03-07T14:41:33.666" v="221" actId="20577"/>
          <ac:spMkLst>
            <pc:docMk/>
            <pc:sldMk cId="1982883597" sldId="269"/>
            <ac:spMk id="8" creationId="{13E206F7-EAFD-6E1A-92C2-A80203463628}"/>
          </ac:spMkLst>
        </pc:spChg>
        <pc:spChg chg="add">
          <ac:chgData name="Yingjie WENG" userId="S::yweng@eurasante.com::793d5602-1432-4fc8-a40b-e3cce7afc1b3" providerId="AD" clId="Web-{F7031068-7F83-B166-E293-7C5816B953E1}" dt="2024-03-07T14:44:44.176" v="223"/>
          <ac:spMkLst>
            <pc:docMk/>
            <pc:sldMk cId="1982883597" sldId="269"/>
            <ac:spMk id="14" creationId="{A77DC55E-D3D5-7987-DEFA-7BB8118DB75B}"/>
          </ac:spMkLst>
        </pc:spChg>
        <pc:grpChg chg="del">
          <ac:chgData name="Yingjie WENG" userId="S::yweng@eurasante.com::793d5602-1432-4fc8-a40b-e3cce7afc1b3" providerId="AD" clId="Web-{F7031068-7F83-B166-E293-7C5816B953E1}" dt="2024-03-07T14:39:54.957" v="195"/>
          <ac:grpSpMkLst>
            <pc:docMk/>
            <pc:sldMk cId="1982883597" sldId="269"/>
            <ac:grpSpMk id="3" creationId="{9CCECCDF-F209-A5C8-2606-B6BFAB354C34}"/>
          </ac:grpSpMkLst>
        </pc:grpChg>
      </pc:sldChg>
      <pc:sldChg chg="addSp delSp modSp add replId">
        <pc:chgData name="Yingjie WENG" userId="S::yweng@eurasante.com::793d5602-1432-4fc8-a40b-e3cce7afc1b3" providerId="AD" clId="Web-{F7031068-7F83-B166-E293-7C5816B953E1}" dt="2024-03-07T14:47:31.499" v="264"/>
        <pc:sldMkLst>
          <pc:docMk/>
          <pc:sldMk cId="1433886390" sldId="270"/>
        </pc:sldMkLst>
        <pc:spChg chg="del">
          <ac:chgData name="Yingjie WENG" userId="S::yweng@eurasante.com::793d5602-1432-4fc8-a40b-e3cce7afc1b3" providerId="AD" clId="Web-{F7031068-7F83-B166-E293-7C5816B953E1}" dt="2024-03-07T14:45:17.413" v="231"/>
          <ac:spMkLst>
            <pc:docMk/>
            <pc:sldMk cId="1433886390" sldId="270"/>
            <ac:spMk id="2" creationId="{C97BDDCA-FD2E-55C4-A109-6A4616ADA2ED}"/>
          </ac:spMkLst>
        </pc:spChg>
        <pc:spChg chg="mod">
          <ac:chgData name="Yingjie WENG" userId="S::yweng@eurasante.com::793d5602-1432-4fc8-a40b-e3cce7afc1b3" providerId="AD" clId="Web-{F7031068-7F83-B166-E293-7C5816B953E1}" dt="2024-03-07T14:45:34.492" v="236" actId="14100"/>
          <ac:spMkLst>
            <pc:docMk/>
            <pc:sldMk cId="1433886390" sldId="270"/>
            <ac:spMk id="7" creationId="{623CB4A4-CEA8-B04B-F903-8C968A37C1AF}"/>
          </ac:spMkLst>
        </pc:spChg>
        <pc:spChg chg="add mod">
          <ac:chgData name="Yingjie WENG" userId="S::yweng@eurasante.com::793d5602-1432-4fc8-a40b-e3cce7afc1b3" providerId="AD" clId="Web-{F7031068-7F83-B166-E293-7C5816B953E1}" dt="2024-03-07T14:47:21.889" v="263" actId="20577"/>
          <ac:spMkLst>
            <pc:docMk/>
            <pc:sldMk cId="1433886390" sldId="270"/>
            <ac:spMk id="8" creationId="{8A724E89-EDEE-0939-107D-782DB082DF61}"/>
          </ac:spMkLst>
        </pc:spChg>
        <pc:spChg chg="add">
          <ac:chgData name="Yingjie WENG" userId="S::yweng@eurasante.com::793d5602-1432-4fc8-a40b-e3cce7afc1b3" providerId="AD" clId="Web-{F7031068-7F83-B166-E293-7C5816B953E1}" dt="2024-03-07T14:47:31.499" v="264"/>
          <ac:spMkLst>
            <pc:docMk/>
            <pc:sldMk cId="1433886390" sldId="270"/>
            <ac:spMk id="14" creationId="{B8DDE90B-7812-5EFA-54A4-651C41F6BDDF}"/>
          </ac:spMkLst>
        </pc:spChg>
        <pc:grpChg chg="del">
          <ac:chgData name="Yingjie WENG" userId="S::yweng@eurasante.com::793d5602-1432-4fc8-a40b-e3cce7afc1b3" providerId="AD" clId="Web-{F7031068-7F83-B166-E293-7C5816B953E1}" dt="2024-03-07T14:45:11.522" v="230"/>
          <ac:grpSpMkLst>
            <pc:docMk/>
            <pc:sldMk cId="1433886390" sldId="270"/>
            <ac:grpSpMk id="3" creationId="{9CCECCDF-F209-A5C8-2606-B6BFAB354C34}"/>
          </ac:grpSpMkLst>
        </pc:grpChg>
      </pc:sldChg>
    </pc:docChg>
  </pc:docChgLst>
  <pc:docChgLst>
    <pc:chgData name="Yingjie WENG" userId="S::yweng@eurasante.com::793d5602-1432-4fc8-a40b-e3cce7afc1b3" providerId="AD" clId="Web-{E667FBE0-A1E7-658B-4734-9FF9211CFE43}"/>
    <pc:docChg chg="addSld modSld sldOrd">
      <pc:chgData name="Yingjie WENG" userId="S::yweng@eurasante.com::793d5602-1432-4fc8-a40b-e3cce7afc1b3" providerId="AD" clId="Web-{E667FBE0-A1E7-658B-4734-9FF9211CFE43}" dt="2024-03-06T14:40:40.958" v="138" actId="20577"/>
      <pc:docMkLst>
        <pc:docMk/>
      </pc:docMkLst>
      <pc:sldChg chg="delSp modSp">
        <pc:chgData name="Yingjie WENG" userId="S::yweng@eurasante.com::793d5602-1432-4fc8-a40b-e3cce7afc1b3" providerId="AD" clId="Web-{E667FBE0-A1E7-658B-4734-9FF9211CFE43}" dt="2024-03-06T14:36:38.749" v="75" actId="20577"/>
        <pc:sldMkLst>
          <pc:docMk/>
          <pc:sldMk cId="582920180" sldId="257"/>
        </pc:sldMkLst>
        <pc:spChg chg="mod">
          <ac:chgData name="Yingjie WENG" userId="S::yweng@eurasante.com::793d5602-1432-4fc8-a40b-e3cce7afc1b3" providerId="AD" clId="Web-{E667FBE0-A1E7-658B-4734-9FF9211CFE43}" dt="2024-03-06T14:33:28.478" v="32" actId="1076"/>
          <ac:spMkLst>
            <pc:docMk/>
            <pc:sldMk cId="582920180" sldId="257"/>
            <ac:spMk id="7" creationId="{623CB4A4-CEA8-B04B-F903-8C968A37C1AF}"/>
          </ac:spMkLst>
        </pc:spChg>
        <pc:spChg chg="mod">
          <ac:chgData name="Yingjie WENG" userId="S::yweng@eurasante.com::793d5602-1432-4fc8-a40b-e3cce7afc1b3" providerId="AD" clId="Web-{E667FBE0-A1E7-658B-4734-9FF9211CFE43}" dt="2024-03-06T14:36:38.749" v="75" actId="20577"/>
          <ac:spMkLst>
            <pc:docMk/>
            <pc:sldMk cId="582920180" sldId="257"/>
            <ac:spMk id="8" creationId="{BF87E075-3E4F-D54B-57FB-BEEF5C17F4E4}"/>
          </ac:spMkLst>
        </pc:spChg>
        <pc:spChg chg="del">
          <ac:chgData name="Yingjie WENG" userId="S::yweng@eurasante.com::793d5602-1432-4fc8-a40b-e3cce7afc1b3" providerId="AD" clId="Web-{E667FBE0-A1E7-658B-4734-9FF9211CFE43}" dt="2024-03-06T14:33:10.212" v="26"/>
          <ac:spMkLst>
            <pc:docMk/>
            <pc:sldMk cId="582920180" sldId="257"/>
            <ac:spMk id="9" creationId="{C5E8AE1C-AD95-5512-AFF6-4F990C928C61}"/>
          </ac:spMkLst>
        </pc:spChg>
      </pc:sldChg>
      <pc:sldChg chg="addSp modSp ord">
        <pc:chgData name="Yingjie WENG" userId="S::yweng@eurasante.com::793d5602-1432-4fc8-a40b-e3cce7afc1b3" providerId="AD" clId="Web-{E667FBE0-A1E7-658B-4734-9FF9211CFE43}" dt="2024-03-06T14:32:10.851" v="16"/>
        <pc:sldMkLst>
          <pc:docMk/>
          <pc:sldMk cId="277171823" sldId="258"/>
        </pc:sldMkLst>
        <pc:spChg chg="add mod">
          <ac:chgData name="Yingjie WENG" userId="S::yweng@eurasante.com::793d5602-1432-4fc8-a40b-e3cce7afc1b3" providerId="AD" clId="Web-{E667FBE0-A1E7-658B-4734-9FF9211CFE43}" dt="2024-03-06T14:31:53.304" v="15" actId="20577"/>
          <ac:spMkLst>
            <pc:docMk/>
            <pc:sldMk cId="277171823" sldId="258"/>
            <ac:spMk id="6" creationId="{FF22A3B8-7753-B435-7ED4-430AF6335FB5}"/>
          </ac:spMkLst>
        </pc:spChg>
        <pc:spChg chg="mod">
          <ac:chgData name="Yingjie WENG" userId="S::yweng@eurasante.com::793d5602-1432-4fc8-a40b-e3cce7afc1b3" providerId="AD" clId="Web-{E667FBE0-A1E7-658B-4734-9FF9211CFE43}" dt="2024-03-06T14:31:16.256" v="5" actId="20577"/>
          <ac:spMkLst>
            <pc:docMk/>
            <pc:sldMk cId="277171823" sldId="258"/>
            <ac:spMk id="7" creationId="{623CB4A4-CEA8-B04B-F903-8C968A37C1AF}"/>
          </ac:spMkLst>
        </pc:spChg>
      </pc:sldChg>
      <pc:sldChg chg="delSp modSp add replId">
        <pc:chgData name="Yingjie WENG" userId="S::yweng@eurasante.com::793d5602-1432-4fc8-a40b-e3cce7afc1b3" providerId="AD" clId="Web-{E667FBE0-A1E7-658B-4734-9FF9211CFE43}" dt="2024-03-06T14:39:32.847" v="115" actId="20577"/>
        <pc:sldMkLst>
          <pc:docMk/>
          <pc:sldMk cId="1493055171" sldId="262"/>
        </pc:sldMkLst>
        <pc:spChg chg="mod">
          <ac:chgData name="Yingjie WENG" userId="S::yweng@eurasante.com::793d5602-1432-4fc8-a40b-e3cce7afc1b3" providerId="AD" clId="Web-{E667FBE0-A1E7-658B-4734-9FF9211CFE43}" dt="2024-03-06T14:38:51.533" v="105" actId="14100"/>
          <ac:spMkLst>
            <pc:docMk/>
            <pc:sldMk cId="1493055171" sldId="262"/>
            <ac:spMk id="7" creationId="{623CB4A4-CEA8-B04B-F903-8C968A37C1AF}"/>
          </ac:spMkLst>
        </pc:spChg>
        <pc:spChg chg="mod">
          <ac:chgData name="Yingjie WENG" userId="S::yweng@eurasante.com::793d5602-1432-4fc8-a40b-e3cce7afc1b3" providerId="AD" clId="Web-{E667FBE0-A1E7-658B-4734-9FF9211CFE43}" dt="2024-03-06T14:39:32.847" v="115" actId="20577"/>
          <ac:spMkLst>
            <pc:docMk/>
            <pc:sldMk cId="1493055171" sldId="262"/>
            <ac:spMk id="8" creationId="{BF87E075-3E4F-D54B-57FB-BEEF5C17F4E4}"/>
          </ac:spMkLst>
        </pc:spChg>
        <pc:spChg chg="del">
          <ac:chgData name="Yingjie WENG" userId="S::yweng@eurasante.com::793d5602-1432-4fc8-a40b-e3cce7afc1b3" providerId="AD" clId="Web-{E667FBE0-A1E7-658B-4734-9FF9211CFE43}" dt="2024-03-06T14:37:11.640" v="80"/>
          <ac:spMkLst>
            <pc:docMk/>
            <pc:sldMk cId="1493055171" sldId="262"/>
            <ac:spMk id="9" creationId="{C5E8AE1C-AD95-5512-AFF6-4F990C928C61}"/>
          </ac:spMkLst>
        </pc:spChg>
      </pc:sldChg>
      <pc:sldChg chg="delSp modSp add replId">
        <pc:chgData name="Yingjie WENG" userId="S::yweng@eurasante.com::793d5602-1432-4fc8-a40b-e3cce7afc1b3" providerId="AD" clId="Web-{E667FBE0-A1E7-658B-4734-9FF9211CFE43}" dt="2024-03-06T14:40:40.958" v="138" actId="20577"/>
        <pc:sldMkLst>
          <pc:docMk/>
          <pc:sldMk cId="2857560456" sldId="263"/>
        </pc:sldMkLst>
        <pc:spChg chg="mod">
          <ac:chgData name="Yingjie WENG" userId="S::yweng@eurasante.com::793d5602-1432-4fc8-a40b-e3cce7afc1b3" providerId="AD" clId="Web-{E667FBE0-A1E7-658B-4734-9FF9211CFE43}" dt="2024-03-06T14:39:07.878" v="110" actId="20577"/>
          <ac:spMkLst>
            <pc:docMk/>
            <pc:sldMk cId="2857560456" sldId="263"/>
            <ac:spMk id="7" creationId="{623CB4A4-CEA8-B04B-F903-8C968A37C1AF}"/>
          </ac:spMkLst>
        </pc:spChg>
        <pc:spChg chg="mod">
          <ac:chgData name="Yingjie WENG" userId="S::yweng@eurasante.com::793d5602-1432-4fc8-a40b-e3cce7afc1b3" providerId="AD" clId="Web-{E667FBE0-A1E7-658B-4734-9FF9211CFE43}" dt="2024-03-06T14:40:40.958" v="138" actId="20577"/>
          <ac:spMkLst>
            <pc:docMk/>
            <pc:sldMk cId="2857560456" sldId="263"/>
            <ac:spMk id="8" creationId="{BF87E075-3E4F-D54B-57FB-BEEF5C17F4E4}"/>
          </ac:spMkLst>
        </pc:spChg>
        <pc:spChg chg="del">
          <ac:chgData name="Yingjie WENG" userId="S::yweng@eurasante.com::793d5602-1432-4fc8-a40b-e3cce7afc1b3" providerId="AD" clId="Web-{E667FBE0-A1E7-658B-4734-9FF9211CFE43}" dt="2024-03-06T14:39:21.440" v="114"/>
          <ac:spMkLst>
            <pc:docMk/>
            <pc:sldMk cId="2857560456" sldId="263"/>
            <ac:spMk id="9" creationId="{C5E8AE1C-AD95-5512-AFF6-4F990C928C61}"/>
          </ac:spMkLst>
        </pc:spChg>
      </pc:sldChg>
      <pc:sldChg chg="add replId">
        <pc:chgData name="Yingjie WENG" userId="S::yweng@eurasante.com::793d5602-1432-4fc8-a40b-e3cce7afc1b3" providerId="AD" clId="Web-{E667FBE0-A1E7-658B-4734-9FF9211CFE43}" dt="2024-03-06T14:32:28.820" v="19"/>
        <pc:sldMkLst>
          <pc:docMk/>
          <pc:sldMk cId="1183249553" sldId="264"/>
        </pc:sldMkLst>
      </pc:sldChg>
      <pc:sldChg chg="add replId">
        <pc:chgData name="Yingjie WENG" userId="S::yweng@eurasante.com::793d5602-1432-4fc8-a40b-e3cce7afc1b3" providerId="AD" clId="Web-{E667FBE0-A1E7-658B-4734-9FF9211CFE43}" dt="2024-03-06T14:32:30.695" v="20"/>
        <pc:sldMkLst>
          <pc:docMk/>
          <pc:sldMk cId="3818348118" sldId="265"/>
        </pc:sldMkLst>
      </pc:sldChg>
      <pc:sldChg chg="add replId">
        <pc:chgData name="Yingjie WENG" userId="S::yweng@eurasante.com::793d5602-1432-4fc8-a40b-e3cce7afc1b3" providerId="AD" clId="Web-{E667FBE0-A1E7-658B-4734-9FF9211CFE43}" dt="2024-03-06T14:32:33.180" v="21"/>
        <pc:sldMkLst>
          <pc:docMk/>
          <pc:sldMk cId="4270703981" sldId="266"/>
        </pc:sldMkLst>
      </pc:sldChg>
      <pc:sldChg chg="add replId">
        <pc:chgData name="Yingjie WENG" userId="S::yweng@eurasante.com::793d5602-1432-4fc8-a40b-e3cce7afc1b3" providerId="AD" clId="Web-{E667FBE0-A1E7-658B-4734-9FF9211CFE43}" dt="2024-03-06T14:32:35.055" v="22"/>
        <pc:sldMkLst>
          <pc:docMk/>
          <pc:sldMk cId="1829074009" sldId="267"/>
        </pc:sldMkLst>
      </pc:sldChg>
    </pc:docChg>
  </pc:docChgLst>
  <pc:docChgLst>
    <pc:chgData name="Yingjie WENG" userId="S::yweng@eurasante.com::793d5602-1432-4fc8-a40b-e3cce7afc1b3" providerId="AD" clId="Web-{53136E1C-F3CF-A634-0A06-CBEF69AE38F0}"/>
    <pc:docChg chg="">
      <pc:chgData name="Yingjie WENG" userId="S::yweng@eurasante.com::793d5602-1432-4fc8-a40b-e3cce7afc1b3" providerId="AD" clId="Web-{53136E1C-F3CF-A634-0A06-CBEF69AE38F0}" dt="2024-06-10T10:04:07.631" v="6"/>
      <pc:docMkLst>
        <pc:docMk/>
      </pc:docMkLst>
      <pc:sldChg chg="delCm modCm">
        <pc:chgData name="Yingjie WENG" userId="S::yweng@eurasante.com::793d5602-1432-4fc8-a40b-e3cce7afc1b3" providerId="AD" clId="Web-{53136E1C-F3CF-A634-0A06-CBEF69AE38F0}" dt="2024-06-10T10:01:53.533" v="1"/>
        <pc:sldMkLst>
          <pc:docMk/>
          <pc:sldMk cId="1183249553" sldId="26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Yingjie WENG" userId="S::yweng@eurasante.com::793d5602-1432-4fc8-a40b-e3cce7afc1b3" providerId="AD" clId="Web-{53136E1C-F3CF-A634-0A06-CBEF69AE38F0}" dt="2024-06-10T10:01:53.533" v="1"/>
              <pc2:cmMkLst xmlns:pc2="http://schemas.microsoft.com/office/powerpoint/2019/9/main/command">
                <pc:docMk/>
                <pc:sldMk cId="1183249553" sldId="264"/>
                <pc2:cmMk id="{E705D749-63D2-4CEA-AF7A-95E77D473EFD}"/>
              </pc2:cmMkLst>
            </pc226:cmChg>
          </p:ext>
        </pc:extLst>
      </pc:sldChg>
      <pc:sldChg chg="delCm">
        <pc:chgData name="Yingjie WENG" userId="S::yweng@eurasante.com::793d5602-1432-4fc8-a40b-e3cce7afc1b3" providerId="AD" clId="Web-{53136E1C-F3CF-A634-0A06-CBEF69AE38F0}" dt="2024-06-10T10:02:17.627" v="2"/>
        <pc:sldMkLst>
          <pc:docMk/>
          <pc:sldMk cId="4270703981" sldId="26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Yingjie WENG" userId="S::yweng@eurasante.com::793d5602-1432-4fc8-a40b-e3cce7afc1b3" providerId="AD" clId="Web-{53136E1C-F3CF-A634-0A06-CBEF69AE38F0}" dt="2024-06-10T10:02:17.627" v="2"/>
              <pc2:cmMkLst xmlns:pc2="http://schemas.microsoft.com/office/powerpoint/2019/9/main/command">
                <pc:docMk/>
                <pc:sldMk cId="4270703981" sldId="266"/>
                <pc2:cmMk id="{33C00C32-4CFF-4D57-A0A1-865AB3E95E81}"/>
              </pc2:cmMkLst>
            </pc226:cmChg>
          </p:ext>
        </pc:extLst>
      </pc:sldChg>
      <pc:sldChg chg="delCm">
        <pc:chgData name="Yingjie WENG" userId="S::yweng@eurasante.com::793d5602-1432-4fc8-a40b-e3cce7afc1b3" providerId="AD" clId="Web-{53136E1C-F3CF-A634-0A06-CBEF69AE38F0}" dt="2024-06-10T10:02:28.299" v="3"/>
        <pc:sldMkLst>
          <pc:docMk/>
          <pc:sldMk cId="1829074009" sldId="26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Yingjie WENG" userId="S::yweng@eurasante.com::793d5602-1432-4fc8-a40b-e3cce7afc1b3" providerId="AD" clId="Web-{53136E1C-F3CF-A634-0A06-CBEF69AE38F0}" dt="2024-06-10T10:02:28.299" v="3"/>
              <pc2:cmMkLst xmlns:pc2="http://schemas.microsoft.com/office/powerpoint/2019/9/main/command">
                <pc:docMk/>
                <pc:sldMk cId="1829074009" sldId="267"/>
                <pc2:cmMk id="{AEC3D939-55B1-4210-8EFD-D68114EE00C0}"/>
              </pc2:cmMkLst>
            </pc226:cmChg>
          </p:ext>
        </pc:extLst>
      </pc:sldChg>
      <pc:sldChg chg="delCm">
        <pc:chgData name="Yingjie WENG" userId="S::yweng@eurasante.com::793d5602-1432-4fc8-a40b-e3cce7afc1b3" providerId="AD" clId="Web-{53136E1C-F3CF-A634-0A06-CBEF69AE38F0}" dt="2024-06-10T10:03:38.677" v="4"/>
        <pc:sldMkLst>
          <pc:docMk/>
          <pc:sldMk cId="1680608944" sldId="26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Yingjie WENG" userId="S::yweng@eurasante.com::793d5602-1432-4fc8-a40b-e3cce7afc1b3" providerId="AD" clId="Web-{53136E1C-F3CF-A634-0A06-CBEF69AE38F0}" dt="2024-06-10T10:03:38.677" v="4"/>
              <pc2:cmMkLst xmlns:pc2="http://schemas.microsoft.com/office/powerpoint/2019/9/main/command">
                <pc:docMk/>
                <pc:sldMk cId="1680608944" sldId="268"/>
                <pc2:cmMk id="{B4C2497F-B556-4344-BF1A-24A151DB036B}"/>
              </pc2:cmMkLst>
            </pc226:cmChg>
          </p:ext>
        </pc:extLst>
      </pc:sldChg>
      <pc:sldChg chg="delCm">
        <pc:chgData name="Yingjie WENG" userId="S::yweng@eurasante.com::793d5602-1432-4fc8-a40b-e3cce7afc1b3" providerId="AD" clId="Web-{53136E1C-F3CF-A634-0A06-CBEF69AE38F0}" dt="2024-06-10T10:03:53.974" v="5"/>
        <pc:sldMkLst>
          <pc:docMk/>
          <pc:sldMk cId="1982883597" sldId="26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Yingjie WENG" userId="S::yweng@eurasante.com::793d5602-1432-4fc8-a40b-e3cce7afc1b3" providerId="AD" clId="Web-{53136E1C-F3CF-A634-0A06-CBEF69AE38F0}" dt="2024-06-10T10:03:53.974" v="5"/>
              <pc2:cmMkLst xmlns:pc2="http://schemas.microsoft.com/office/powerpoint/2019/9/main/command">
                <pc:docMk/>
                <pc:sldMk cId="1982883597" sldId="269"/>
                <pc2:cmMk id="{595AE856-3A23-4AB6-A8FD-8134AA8BCCAF}"/>
              </pc2:cmMkLst>
            </pc226:cmChg>
          </p:ext>
        </pc:extLst>
      </pc:sldChg>
      <pc:sldChg chg="delCm">
        <pc:chgData name="Yingjie WENG" userId="S::yweng@eurasante.com::793d5602-1432-4fc8-a40b-e3cce7afc1b3" providerId="AD" clId="Web-{53136E1C-F3CF-A634-0A06-CBEF69AE38F0}" dt="2024-06-10T10:04:07.631" v="6"/>
        <pc:sldMkLst>
          <pc:docMk/>
          <pc:sldMk cId="1433886390" sldId="27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Yingjie WENG" userId="S::yweng@eurasante.com::793d5602-1432-4fc8-a40b-e3cce7afc1b3" providerId="AD" clId="Web-{53136E1C-F3CF-A634-0A06-CBEF69AE38F0}" dt="2024-06-10T10:04:07.631" v="6"/>
              <pc2:cmMkLst xmlns:pc2="http://schemas.microsoft.com/office/powerpoint/2019/9/main/command">
                <pc:docMk/>
                <pc:sldMk cId="1433886390" sldId="270"/>
                <pc2:cmMk id="{7ED00C33-18A2-4413-BAE4-F4309DC48C2E}"/>
              </pc2:cmMkLst>
            </pc226:cmChg>
          </p:ext>
        </pc:ext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EB4D97-593D-46C2-802B-626F7077B3D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8016D18-A6C1-4C94-91E6-9964A44DE1A5}">
      <dgm:prSet phldrT="[Texte]" custT="1"/>
      <dgm:spPr>
        <a:solidFill>
          <a:srgbClr val="E85C44"/>
        </a:solidFill>
      </dgm:spPr>
      <dgm:t>
        <a:bodyPr/>
        <a:lstStyle/>
        <a:p>
          <a:r>
            <a:rPr lang="fr-FR" sz="2000" b="1" u="none" dirty="0">
              <a:latin typeface="Montserrat Medium"/>
              <a:ea typeface="Lato"/>
              <a:cs typeface="Lato"/>
            </a:rPr>
            <a:t>1. INTRODUCTION</a:t>
          </a:r>
        </a:p>
      </dgm:t>
    </dgm:pt>
    <dgm:pt modelId="{0C86DA0E-3508-4C36-B67D-9B3B72299A6D}" type="parTrans" cxnId="{27B36922-3CDA-4932-B3D3-1D1D6430A37C}">
      <dgm:prSet/>
      <dgm:spPr/>
      <dgm:t>
        <a:bodyPr/>
        <a:lstStyle/>
        <a:p>
          <a:endParaRPr lang="fr-FR" sz="2000">
            <a:latin typeface="Futura PT Book" panose="020B0502020204020303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2F4CE5C3-B58A-431D-B6B8-282C5730F057}" type="sibTrans" cxnId="{27B36922-3CDA-4932-B3D3-1D1D6430A37C}">
      <dgm:prSet/>
      <dgm:spPr/>
      <dgm:t>
        <a:bodyPr/>
        <a:lstStyle/>
        <a:p>
          <a:endParaRPr lang="fr-FR" sz="2000">
            <a:latin typeface="Futura PT Book" panose="020B0502020204020303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174AF82F-F5CD-4AB2-A7F8-3DBC2A4771DE}">
      <dgm:prSet phldrT="[Texte]" custT="1"/>
      <dgm:spPr/>
      <dgm:t>
        <a:bodyPr/>
        <a:lstStyle/>
        <a:p>
          <a:pPr rtl="0"/>
          <a:r>
            <a:rPr lang="en-US" sz="1800" dirty="0">
              <a:solidFill>
                <a:srgbClr val="0D3B5A"/>
              </a:solidFill>
              <a:latin typeface="Montserrat Medium"/>
              <a:ea typeface="Lato"/>
              <a:cs typeface="Lato"/>
            </a:rPr>
            <a:t> Define the innovation in one sentence.</a:t>
          </a:r>
          <a:endParaRPr lang="fr-FR" sz="1800" dirty="0">
            <a:solidFill>
              <a:srgbClr val="0D3B5A"/>
            </a:solidFill>
            <a:latin typeface="Montserrat Medium"/>
            <a:ea typeface="Lato"/>
            <a:cs typeface="Lato"/>
          </a:endParaRPr>
        </a:p>
      </dgm:t>
    </dgm:pt>
    <dgm:pt modelId="{08F3FB8E-D4CC-4967-A91D-ABADEC166158}" type="parTrans" cxnId="{91E76EF1-6249-4496-9B51-C3DF04AA5A52}">
      <dgm:prSet/>
      <dgm:spPr/>
      <dgm:t>
        <a:bodyPr/>
        <a:lstStyle/>
        <a:p>
          <a:endParaRPr lang="fr-FR" sz="2000">
            <a:latin typeface="Futura PT Book" panose="020B0502020204020303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E65351BB-45D7-4BEC-BF87-810A38FD73F0}" type="sibTrans" cxnId="{91E76EF1-6249-4496-9B51-C3DF04AA5A52}">
      <dgm:prSet/>
      <dgm:spPr/>
      <dgm:t>
        <a:bodyPr/>
        <a:lstStyle/>
        <a:p>
          <a:endParaRPr lang="fr-FR" sz="2000">
            <a:latin typeface="Futura PT Book" panose="020B0502020204020303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7581D7F6-6621-4A91-ABB7-276076BC1BEE}">
      <dgm:prSet phldrT="[Texte]" custT="1"/>
      <dgm:spPr>
        <a:solidFill>
          <a:srgbClr val="0D3B5A"/>
        </a:solidFill>
      </dgm:spPr>
      <dgm:t>
        <a:bodyPr/>
        <a:lstStyle/>
        <a:p>
          <a:r>
            <a:rPr lang="fr-FR" sz="2000" b="0" u="none" dirty="0">
              <a:latin typeface="Montserrat Medium"/>
              <a:ea typeface="Lato"/>
              <a:cs typeface="Lato"/>
            </a:rPr>
            <a:t>2. TEAM</a:t>
          </a:r>
        </a:p>
      </dgm:t>
    </dgm:pt>
    <dgm:pt modelId="{54178B37-7155-4435-9EAF-FEBC66FB0D05}" type="parTrans" cxnId="{406937F1-C1FE-4E44-8357-157546BC5B5C}">
      <dgm:prSet/>
      <dgm:spPr/>
      <dgm:t>
        <a:bodyPr/>
        <a:lstStyle/>
        <a:p>
          <a:endParaRPr lang="fr-FR" sz="2000">
            <a:latin typeface="Futura PT Book" panose="020B0502020204020303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B51FEBD0-0577-4A69-BB76-5674B7648AC8}" type="sibTrans" cxnId="{406937F1-C1FE-4E44-8357-157546BC5B5C}">
      <dgm:prSet/>
      <dgm:spPr/>
      <dgm:t>
        <a:bodyPr/>
        <a:lstStyle/>
        <a:p>
          <a:endParaRPr lang="fr-FR" sz="2000">
            <a:latin typeface="Futura PT Book" panose="020B0502020204020303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05C7669A-A8E1-4DAC-9421-3891ECD2ECBA}">
      <dgm:prSet phldrT="[Texte]" custT="1"/>
      <dgm:spPr/>
      <dgm:t>
        <a:bodyPr/>
        <a:lstStyle/>
        <a:p>
          <a:pPr rtl="0"/>
          <a:r>
            <a:rPr lang="en-GB" sz="1800" spc="-45" dirty="0">
              <a:solidFill>
                <a:srgbClr val="0D3B5A"/>
              </a:solidFill>
              <a:latin typeface="Montserrat Medium"/>
              <a:ea typeface="Lato"/>
              <a:cs typeface="Lato"/>
            </a:rPr>
            <a:t> Identify the core group of talents of the company.</a:t>
          </a:r>
          <a:endParaRPr lang="fr-FR" sz="1800" dirty="0">
            <a:solidFill>
              <a:srgbClr val="0D3B5A"/>
            </a:solidFill>
            <a:latin typeface="Montserrat Medium"/>
            <a:ea typeface="Lato"/>
            <a:cs typeface="Lato"/>
          </a:endParaRPr>
        </a:p>
      </dgm:t>
    </dgm:pt>
    <dgm:pt modelId="{C6E21708-DF44-487D-B3FC-05DC2AE132C3}" type="parTrans" cxnId="{04014CCF-9CCB-4B0E-8EFE-0F99535FC8AF}">
      <dgm:prSet/>
      <dgm:spPr/>
      <dgm:t>
        <a:bodyPr/>
        <a:lstStyle/>
        <a:p>
          <a:endParaRPr lang="fr-FR" sz="2000">
            <a:latin typeface="Futura PT Book" panose="020B0502020204020303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30961800-AC98-4205-A783-91BE9968C9AA}" type="sibTrans" cxnId="{04014CCF-9CCB-4B0E-8EFE-0F99535FC8AF}">
      <dgm:prSet/>
      <dgm:spPr/>
      <dgm:t>
        <a:bodyPr/>
        <a:lstStyle/>
        <a:p>
          <a:endParaRPr lang="fr-FR" sz="2000">
            <a:latin typeface="Futura PT Book" panose="020B0502020204020303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2DD9F695-321D-4268-9938-AC773F8FD8C3}">
      <dgm:prSet phldrT="[Texte]" custT="1"/>
      <dgm:spPr>
        <a:solidFill>
          <a:srgbClr val="E85C44"/>
        </a:solidFill>
      </dgm:spPr>
      <dgm:t>
        <a:bodyPr/>
        <a:lstStyle/>
        <a:p>
          <a:r>
            <a:rPr lang="fr-FR" sz="2000" b="1" u="none" dirty="0">
              <a:latin typeface="Montserrat Medium"/>
              <a:ea typeface="Lato"/>
              <a:cs typeface="Lato"/>
            </a:rPr>
            <a:t>3. OPPORTUNITY</a:t>
          </a:r>
        </a:p>
      </dgm:t>
    </dgm:pt>
    <dgm:pt modelId="{64A59543-86BF-446A-A82E-8816C2EACE46}" type="parTrans" cxnId="{72719362-E3F8-4157-9149-D3640EFBD52E}">
      <dgm:prSet/>
      <dgm:spPr/>
      <dgm:t>
        <a:bodyPr/>
        <a:lstStyle/>
        <a:p>
          <a:endParaRPr lang="fr-FR" sz="2000">
            <a:latin typeface="Futura PT Book" panose="020B0502020204020303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A9ED59EF-6F90-480A-B7D3-42753B8E329B}" type="sibTrans" cxnId="{72719362-E3F8-4157-9149-D3640EFBD52E}">
      <dgm:prSet/>
      <dgm:spPr/>
      <dgm:t>
        <a:bodyPr/>
        <a:lstStyle/>
        <a:p>
          <a:endParaRPr lang="fr-FR" sz="2000">
            <a:latin typeface="Futura PT Book" panose="020B0502020204020303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6D88D9D0-371C-4AB6-B896-0CA7341B52A3}">
      <dgm:prSet phldrT="[Texte]" custT="1"/>
      <dgm:spPr/>
      <dgm:t>
        <a:bodyPr/>
        <a:lstStyle/>
        <a:p>
          <a:pPr rtl="0"/>
          <a:r>
            <a:rPr lang="en-GB" sz="1800" dirty="0">
              <a:solidFill>
                <a:srgbClr val="0D3B5A"/>
              </a:solidFill>
              <a:latin typeface="Montserrat Medium"/>
              <a:ea typeface="Lato"/>
              <a:cs typeface="Lato"/>
            </a:rPr>
            <a:t> Establish the problem statement and unmet need.</a:t>
          </a:r>
          <a:endParaRPr lang="fr-FR" sz="1800" dirty="0">
            <a:solidFill>
              <a:srgbClr val="0D3B5A"/>
            </a:solidFill>
            <a:latin typeface="Montserrat Medium"/>
            <a:ea typeface="Lato"/>
            <a:cs typeface="Lato"/>
          </a:endParaRPr>
        </a:p>
      </dgm:t>
    </dgm:pt>
    <dgm:pt modelId="{6123E6FB-B293-4050-953B-656DF3970E0D}" type="parTrans" cxnId="{B29123BC-C951-4508-B3C8-30C009EF544D}">
      <dgm:prSet/>
      <dgm:spPr/>
      <dgm:t>
        <a:bodyPr/>
        <a:lstStyle/>
        <a:p>
          <a:endParaRPr lang="fr-FR" sz="2000">
            <a:latin typeface="Futura PT Book" panose="020B0502020204020303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0F7406EE-83BE-4C69-966A-72C2F47EAA27}" type="sibTrans" cxnId="{B29123BC-C951-4508-B3C8-30C009EF544D}">
      <dgm:prSet/>
      <dgm:spPr/>
      <dgm:t>
        <a:bodyPr/>
        <a:lstStyle/>
        <a:p>
          <a:endParaRPr lang="fr-FR" sz="2000">
            <a:latin typeface="Futura PT Book" panose="020B0502020204020303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709EBCAF-03AD-43DE-96A9-597BF1B85591}">
      <dgm:prSet custT="1"/>
      <dgm:spPr>
        <a:solidFill>
          <a:srgbClr val="0D3B5A"/>
        </a:solidFill>
      </dgm:spPr>
      <dgm:t>
        <a:bodyPr/>
        <a:lstStyle/>
        <a:p>
          <a:r>
            <a:rPr lang="en-GB" sz="2000" b="1" i="0" u="none" dirty="0">
              <a:latin typeface="Montserrat Medium"/>
              <a:ea typeface="Lato"/>
              <a:cs typeface="Lato"/>
            </a:rPr>
            <a:t>4. SOLUTION / COMPETITION</a:t>
          </a:r>
          <a:endParaRPr lang="en-US" sz="2000" b="1" i="0" u="none" dirty="0">
            <a:latin typeface="Montserrat Medium"/>
            <a:ea typeface="Lato"/>
            <a:cs typeface="Lato"/>
          </a:endParaRPr>
        </a:p>
      </dgm:t>
    </dgm:pt>
    <dgm:pt modelId="{4A4755D8-894C-4D63-84C2-693234594BB8}" type="parTrans" cxnId="{D12A76F6-7B75-42A3-9B6F-86628127FF6E}">
      <dgm:prSet/>
      <dgm:spPr/>
      <dgm:t>
        <a:bodyPr/>
        <a:lstStyle/>
        <a:p>
          <a:endParaRPr lang="fr-FR" sz="2000">
            <a:latin typeface="Futura PT Book" panose="020B0502020204020303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442E0EB6-9931-4218-B550-2F54B26D16C3}" type="sibTrans" cxnId="{D12A76F6-7B75-42A3-9B6F-86628127FF6E}">
      <dgm:prSet/>
      <dgm:spPr/>
      <dgm:t>
        <a:bodyPr/>
        <a:lstStyle/>
        <a:p>
          <a:endParaRPr lang="fr-FR" sz="2000">
            <a:latin typeface="Futura PT Book" panose="020B0502020204020303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3D338FA5-A515-446F-88E0-F8F79824AF47}">
      <dgm:prSet custT="1"/>
      <dgm:spPr>
        <a:solidFill>
          <a:srgbClr val="0D3B5A"/>
        </a:solidFill>
      </dgm:spPr>
      <dgm:t>
        <a:bodyPr/>
        <a:lstStyle/>
        <a:p>
          <a:r>
            <a:rPr lang="en-GB" sz="2000" b="1" dirty="0">
              <a:latin typeface="Montserrat Medium"/>
              <a:ea typeface="Lato"/>
              <a:cs typeface="Lato"/>
            </a:rPr>
            <a:t>6. THE ASK</a:t>
          </a:r>
          <a:endParaRPr lang="en-US" sz="2000" b="1" dirty="0">
            <a:latin typeface="Montserrat Medium"/>
            <a:ea typeface="Lato"/>
            <a:cs typeface="Lato"/>
          </a:endParaRPr>
        </a:p>
      </dgm:t>
    </dgm:pt>
    <dgm:pt modelId="{B3860729-EFC0-4B25-B8D5-976B2E413884}" type="parTrans" cxnId="{79E98355-6A62-4F32-9AFF-B013B01BFE09}">
      <dgm:prSet/>
      <dgm:spPr/>
      <dgm:t>
        <a:bodyPr/>
        <a:lstStyle/>
        <a:p>
          <a:endParaRPr lang="fr-FR" sz="2000">
            <a:latin typeface="Futura PT Book" panose="020B0502020204020303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C75CD8ED-F575-47A9-AA8D-D6FBA3E1B3D9}" type="sibTrans" cxnId="{79E98355-6A62-4F32-9AFF-B013B01BFE09}">
      <dgm:prSet/>
      <dgm:spPr/>
      <dgm:t>
        <a:bodyPr/>
        <a:lstStyle/>
        <a:p>
          <a:endParaRPr lang="fr-FR" sz="2000">
            <a:latin typeface="Futura PT Book" panose="020B0502020204020303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CFFD8736-C481-4B0A-BCDB-06A0B7BF8CB1}">
      <dgm:prSet phldrT="[Texte]" custT="1"/>
      <dgm:spPr>
        <a:solidFill>
          <a:srgbClr val="E85C44"/>
        </a:solidFill>
      </dgm:spPr>
      <dgm:t>
        <a:bodyPr/>
        <a:lstStyle/>
        <a:p>
          <a:r>
            <a:rPr lang="fr-FR" sz="2000" b="1" u="none" dirty="0">
              <a:latin typeface="Montserrat Medium"/>
              <a:ea typeface="Lato"/>
              <a:cs typeface="Lato"/>
            </a:rPr>
            <a:t>5. BUSINESS MODEL</a:t>
          </a:r>
        </a:p>
      </dgm:t>
    </dgm:pt>
    <dgm:pt modelId="{DB2B2061-9B30-494D-B9CF-7DF3EC5CA5DA}" type="parTrans" cxnId="{AB7E4A04-8D6B-4A85-AD3C-ADBF53FE0CAD}">
      <dgm:prSet/>
      <dgm:spPr/>
      <dgm:t>
        <a:bodyPr/>
        <a:lstStyle/>
        <a:p>
          <a:endParaRPr lang="fr-FR" sz="2000">
            <a:latin typeface="Futura PT Book" panose="020B0502020204020303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AC719332-C448-4F95-88FE-C1F07A9374A4}" type="sibTrans" cxnId="{AB7E4A04-8D6B-4A85-AD3C-ADBF53FE0CAD}">
      <dgm:prSet/>
      <dgm:spPr/>
      <dgm:t>
        <a:bodyPr/>
        <a:lstStyle/>
        <a:p>
          <a:endParaRPr lang="fr-FR" sz="2000">
            <a:latin typeface="Futura PT Book" panose="020B0502020204020303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9025E9A0-5AF2-43AD-80BA-340166655E10}">
      <dgm:prSet custT="1"/>
      <dgm:spPr/>
      <dgm:t>
        <a:bodyPr/>
        <a:lstStyle/>
        <a:p>
          <a:pPr rtl="0"/>
          <a:r>
            <a:rPr lang="en-GB" sz="1800" dirty="0">
              <a:solidFill>
                <a:srgbClr val="0D3B5A"/>
              </a:solidFill>
              <a:latin typeface="Montserrat Medium"/>
              <a:ea typeface="Lato"/>
              <a:cs typeface="Lato"/>
            </a:rPr>
            <a:t> Demonstrate your solution and validate your differentiation.</a:t>
          </a:r>
          <a:endParaRPr lang="en-US" sz="1800" i="0" u="sng" dirty="0">
            <a:solidFill>
              <a:srgbClr val="0D3B5A"/>
            </a:solidFill>
            <a:latin typeface="Montserrat Medium"/>
            <a:ea typeface="Lato"/>
            <a:cs typeface="Lato"/>
          </a:endParaRPr>
        </a:p>
      </dgm:t>
    </dgm:pt>
    <dgm:pt modelId="{B07DAF35-945C-4839-B053-B91277022567}" type="parTrans" cxnId="{A98FAB5D-D372-4E88-BA53-E2A1441CFBB0}">
      <dgm:prSet/>
      <dgm:spPr/>
      <dgm:t>
        <a:bodyPr/>
        <a:lstStyle/>
        <a:p>
          <a:endParaRPr lang="fr-FR" sz="2000">
            <a:latin typeface="Futura PT Book" panose="020B0502020204020303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4CBF5E48-3DA6-4AD7-9418-85F08B292DBB}" type="sibTrans" cxnId="{A98FAB5D-D372-4E88-BA53-E2A1441CFBB0}">
      <dgm:prSet/>
      <dgm:spPr/>
      <dgm:t>
        <a:bodyPr/>
        <a:lstStyle/>
        <a:p>
          <a:endParaRPr lang="fr-FR" sz="2000">
            <a:latin typeface="Futura PT Book" panose="020B0502020204020303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45AE71D5-49F7-4E02-BD7A-F05AF3627E6D}">
      <dgm:prSet phldrT="[Texte]" custT="1"/>
      <dgm:spPr>
        <a:noFill/>
      </dgm:spPr>
      <dgm:t>
        <a:bodyPr/>
        <a:lstStyle/>
        <a:p>
          <a:pPr rtl="0"/>
          <a:r>
            <a:rPr lang="en-US" sz="1800" kern="1200" dirty="0">
              <a:solidFill>
                <a:srgbClr val="0D3B5A"/>
              </a:solidFill>
              <a:latin typeface="Montserrat Medium"/>
              <a:ea typeface="Lato"/>
              <a:cs typeface="Lato"/>
            </a:rPr>
            <a:t> Explain how you are going to implement your innovation and to make return on the investment</a:t>
          </a:r>
          <a:r>
            <a:rPr lang="en-GB" sz="1800" kern="1200" dirty="0">
              <a:solidFill>
                <a:srgbClr val="0D3B5A"/>
              </a:solidFill>
              <a:latin typeface="Montserrat Medium"/>
              <a:ea typeface="Lato"/>
              <a:cs typeface="Lato"/>
            </a:rPr>
            <a:t>.</a:t>
          </a:r>
          <a:endParaRPr lang="fr-FR" sz="1800" kern="1200" dirty="0">
            <a:solidFill>
              <a:srgbClr val="0D3B5A"/>
            </a:solidFill>
            <a:latin typeface="Montserrat Medium"/>
            <a:ea typeface="Lato"/>
            <a:cs typeface="Lato"/>
          </a:endParaRPr>
        </a:p>
      </dgm:t>
    </dgm:pt>
    <dgm:pt modelId="{472627F1-2439-4CC8-B6C3-BFD568B43B21}" type="parTrans" cxnId="{5508449F-D748-49A6-8E22-A2BD6FFF67D5}">
      <dgm:prSet/>
      <dgm:spPr/>
      <dgm:t>
        <a:bodyPr/>
        <a:lstStyle/>
        <a:p>
          <a:endParaRPr lang="fr-FR" sz="2000">
            <a:latin typeface="Futura PT Book" panose="020B0502020204020303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246AAC1B-0208-41A4-84D5-5D936487684E}" type="sibTrans" cxnId="{5508449F-D748-49A6-8E22-A2BD6FFF67D5}">
      <dgm:prSet/>
      <dgm:spPr/>
      <dgm:t>
        <a:bodyPr/>
        <a:lstStyle/>
        <a:p>
          <a:endParaRPr lang="fr-FR" sz="2000">
            <a:latin typeface="Futura PT Book" panose="020B0502020204020303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5E72E431-3AE5-4ACF-8099-7647BFCD3522}">
      <dgm:prSet custT="1"/>
      <dgm:spPr>
        <a:noFill/>
      </dgm:spPr>
      <dgm:t>
        <a:bodyPr/>
        <a:lstStyle/>
        <a:p>
          <a:pPr rtl="0"/>
          <a:r>
            <a:rPr lang="en-GB" sz="1800" dirty="0">
              <a:solidFill>
                <a:srgbClr val="0D3B5A"/>
              </a:solidFill>
              <a:latin typeface="Montserrat Medium"/>
              <a:ea typeface="Lato"/>
              <a:cs typeface="Lato"/>
            </a:rPr>
            <a:t> Outline what you need to make your business a success.</a:t>
          </a:r>
          <a:endParaRPr lang="en-US" sz="1800" dirty="0">
            <a:solidFill>
              <a:srgbClr val="0D3B5A"/>
            </a:solidFill>
            <a:latin typeface="Montserrat Medium"/>
            <a:ea typeface="Lato"/>
            <a:cs typeface="Lato"/>
          </a:endParaRPr>
        </a:p>
      </dgm:t>
    </dgm:pt>
    <dgm:pt modelId="{35AE54FF-F7A2-4BB3-961F-C326B20DA258}" type="parTrans" cxnId="{28A32F4E-E83B-4B2F-830C-0889E188570A}">
      <dgm:prSet/>
      <dgm:spPr/>
      <dgm:t>
        <a:bodyPr/>
        <a:lstStyle/>
        <a:p>
          <a:endParaRPr lang="fr-FR" sz="2000">
            <a:latin typeface="Futura PT Book" panose="020B0502020204020303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7155E2BC-1236-45F8-9310-601DB400DF02}" type="sibTrans" cxnId="{28A32F4E-E83B-4B2F-830C-0889E188570A}">
      <dgm:prSet/>
      <dgm:spPr/>
      <dgm:t>
        <a:bodyPr/>
        <a:lstStyle/>
        <a:p>
          <a:endParaRPr lang="fr-FR" sz="2000">
            <a:latin typeface="Futura PT Book" panose="020B0502020204020303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5C090929-E86C-4C66-A29E-220BFE378D9E}" type="pres">
      <dgm:prSet presAssocID="{CAEB4D97-593D-46C2-802B-626F7077B3D9}" presName="linear" presStyleCnt="0">
        <dgm:presLayoutVars>
          <dgm:animLvl val="lvl"/>
          <dgm:resizeHandles val="exact"/>
        </dgm:presLayoutVars>
      </dgm:prSet>
      <dgm:spPr/>
    </dgm:pt>
    <dgm:pt modelId="{42C1D6E4-FC28-4E23-9C63-816848808A6C}" type="pres">
      <dgm:prSet presAssocID="{C8016D18-A6C1-4C94-91E6-9964A44DE1A5}" presName="parentText" presStyleLbl="node1" presStyleIdx="0" presStyleCnt="6">
        <dgm:presLayoutVars>
          <dgm:chMax val="0"/>
          <dgm:bulletEnabled val="1"/>
        </dgm:presLayoutVars>
      </dgm:prSet>
      <dgm:spPr>
        <a:solidFill>
          <a:srgbClr val="2AABC9"/>
        </a:solidFill>
      </dgm:spPr>
    </dgm:pt>
    <dgm:pt modelId="{262CA26F-7364-462A-8F47-431B7AB9AC98}" type="pres">
      <dgm:prSet presAssocID="{C8016D18-A6C1-4C94-91E6-9964A44DE1A5}" presName="childText" presStyleLbl="revTx" presStyleIdx="0" presStyleCnt="6">
        <dgm:presLayoutVars>
          <dgm:bulletEnabled val="1"/>
        </dgm:presLayoutVars>
      </dgm:prSet>
      <dgm:spPr/>
    </dgm:pt>
    <dgm:pt modelId="{1DC4508B-0EB2-4C3C-8327-7ADA02D0582F}" type="pres">
      <dgm:prSet presAssocID="{7581D7F6-6621-4A91-ABB7-276076BC1BEE}" presName="parentText" presStyleLbl="node1" presStyleIdx="1" presStyleCnt="6">
        <dgm:presLayoutVars>
          <dgm:chMax val="0"/>
          <dgm:bulletEnabled val="1"/>
        </dgm:presLayoutVars>
      </dgm:prSet>
      <dgm:spPr>
        <a:solidFill>
          <a:srgbClr val="F3C700"/>
        </a:solidFill>
      </dgm:spPr>
    </dgm:pt>
    <dgm:pt modelId="{A2060DEB-67ED-434D-BA7B-A71740495A19}" type="pres">
      <dgm:prSet presAssocID="{7581D7F6-6621-4A91-ABB7-276076BC1BEE}" presName="childText" presStyleLbl="revTx" presStyleIdx="1" presStyleCnt="6">
        <dgm:presLayoutVars>
          <dgm:bulletEnabled val="1"/>
        </dgm:presLayoutVars>
      </dgm:prSet>
      <dgm:spPr/>
    </dgm:pt>
    <dgm:pt modelId="{4E92E045-01AA-467E-A9D3-AA621970D10A}" type="pres">
      <dgm:prSet presAssocID="{2DD9F695-321D-4268-9938-AC773F8FD8C3}" presName="parentText" presStyleLbl="node1" presStyleIdx="2" presStyleCnt="6">
        <dgm:presLayoutVars>
          <dgm:chMax val="0"/>
          <dgm:bulletEnabled val="1"/>
        </dgm:presLayoutVars>
      </dgm:prSet>
      <dgm:spPr>
        <a:solidFill>
          <a:srgbClr val="2AABC9"/>
        </a:solidFill>
      </dgm:spPr>
    </dgm:pt>
    <dgm:pt modelId="{2BC551D3-CE29-4C75-9E23-526C1BBF41B6}" type="pres">
      <dgm:prSet presAssocID="{2DD9F695-321D-4268-9938-AC773F8FD8C3}" presName="childText" presStyleLbl="revTx" presStyleIdx="2" presStyleCnt="6">
        <dgm:presLayoutVars>
          <dgm:bulletEnabled val="1"/>
        </dgm:presLayoutVars>
      </dgm:prSet>
      <dgm:spPr/>
    </dgm:pt>
    <dgm:pt modelId="{40E50FD9-A018-4050-8B38-1A9702CC4B9D}" type="pres">
      <dgm:prSet presAssocID="{709EBCAF-03AD-43DE-96A9-597BF1B85591}" presName="parentText" presStyleLbl="node1" presStyleIdx="3" presStyleCnt="6">
        <dgm:presLayoutVars>
          <dgm:chMax val="0"/>
          <dgm:bulletEnabled val="1"/>
        </dgm:presLayoutVars>
      </dgm:prSet>
      <dgm:spPr>
        <a:solidFill>
          <a:srgbClr val="F3C700"/>
        </a:solidFill>
      </dgm:spPr>
    </dgm:pt>
    <dgm:pt modelId="{AD2ADC4D-BEC9-46EA-AA10-19CB62CC7A33}" type="pres">
      <dgm:prSet presAssocID="{709EBCAF-03AD-43DE-96A9-597BF1B85591}" presName="childText" presStyleLbl="revTx" presStyleIdx="3" presStyleCnt="6">
        <dgm:presLayoutVars>
          <dgm:bulletEnabled val="1"/>
        </dgm:presLayoutVars>
      </dgm:prSet>
      <dgm:spPr/>
    </dgm:pt>
    <dgm:pt modelId="{2E930090-06B0-485B-A72D-98EE2AC930EB}" type="pres">
      <dgm:prSet presAssocID="{CFFD8736-C481-4B0A-BCDB-06A0B7BF8CB1}" presName="parentText" presStyleLbl="node1" presStyleIdx="4" presStyleCnt="6">
        <dgm:presLayoutVars>
          <dgm:chMax val="0"/>
          <dgm:bulletEnabled val="1"/>
        </dgm:presLayoutVars>
      </dgm:prSet>
      <dgm:spPr>
        <a:solidFill>
          <a:srgbClr val="2AABC9"/>
        </a:solidFill>
      </dgm:spPr>
    </dgm:pt>
    <dgm:pt modelId="{452F7044-22B7-40B1-9446-57F899D77043}" type="pres">
      <dgm:prSet presAssocID="{CFFD8736-C481-4B0A-BCDB-06A0B7BF8CB1}" presName="childText" presStyleLbl="revTx" presStyleIdx="4" presStyleCnt="6" custLinFactNeighborY="1992">
        <dgm:presLayoutVars>
          <dgm:bulletEnabled val="1"/>
        </dgm:presLayoutVars>
      </dgm:prSet>
      <dgm:spPr/>
    </dgm:pt>
    <dgm:pt modelId="{3CDB96D3-7AA5-4B4E-9E96-D52DE28DD403}" type="pres">
      <dgm:prSet presAssocID="{3D338FA5-A515-446F-88E0-F8F79824AF47}" presName="parentText" presStyleLbl="node1" presStyleIdx="5" presStyleCnt="6">
        <dgm:presLayoutVars>
          <dgm:chMax val="0"/>
          <dgm:bulletEnabled val="1"/>
        </dgm:presLayoutVars>
      </dgm:prSet>
      <dgm:spPr>
        <a:solidFill>
          <a:srgbClr val="F3C700"/>
        </a:solidFill>
      </dgm:spPr>
    </dgm:pt>
    <dgm:pt modelId="{97B9AE3B-EF3B-42AF-827F-31DFD43EF5D7}" type="pres">
      <dgm:prSet presAssocID="{3D338FA5-A515-446F-88E0-F8F79824AF47}" presName="childText" presStyleLbl="revTx" presStyleIdx="5" presStyleCnt="6">
        <dgm:presLayoutVars>
          <dgm:bulletEnabled val="1"/>
        </dgm:presLayoutVars>
      </dgm:prSet>
      <dgm:spPr/>
    </dgm:pt>
  </dgm:ptLst>
  <dgm:cxnLst>
    <dgm:cxn modelId="{AB7E4A04-8D6B-4A85-AD3C-ADBF53FE0CAD}" srcId="{CAEB4D97-593D-46C2-802B-626F7077B3D9}" destId="{CFFD8736-C481-4B0A-BCDB-06A0B7BF8CB1}" srcOrd="4" destOrd="0" parTransId="{DB2B2061-9B30-494D-B9CF-7DF3EC5CA5DA}" sibTransId="{AC719332-C448-4F95-88FE-C1F07A9374A4}"/>
    <dgm:cxn modelId="{9E5FDC0A-8775-48EB-BEDD-1C3B3B5DEB63}" type="presOf" srcId="{7581D7F6-6621-4A91-ABB7-276076BC1BEE}" destId="{1DC4508B-0EB2-4C3C-8327-7ADA02D0582F}" srcOrd="0" destOrd="0" presId="urn:microsoft.com/office/officeart/2005/8/layout/vList2"/>
    <dgm:cxn modelId="{27B36922-3CDA-4932-B3D3-1D1D6430A37C}" srcId="{CAEB4D97-593D-46C2-802B-626F7077B3D9}" destId="{C8016D18-A6C1-4C94-91E6-9964A44DE1A5}" srcOrd="0" destOrd="0" parTransId="{0C86DA0E-3508-4C36-B67D-9B3B72299A6D}" sibTransId="{2F4CE5C3-B58A-431D-B6B8-282C5730F057}"/>
    <dgm:cxn modelId="{A98FAB5D-D372-4E88-BA53-E2A1441CFBB0}" srcId="{709EBCAF-03AD-43DE-96A9-597BF1B85591}" destId="{9025E9A0-5AF2-43AD-80BA-340166655E10}" srcOrd="0" destOrd="0" parTransId="{B07DAF35-945C-4839-B053-B91277022567}" sibTransId="{4CBF5E48-3DA6-4AD7-9418-85F08B292DBB}"/>
    <dgm:cxn modelId="{72719362-E3F8-4157-9149-D3640EFBD52E}" srcId="{CAEB4D97-593D-46C2-802B-626F7077B3D9}" destId="{2DD9F695-321D-4268-9938-AC773F8FD8C3}" srcOrd="2" destOrd="0" parTransId="{64A59543-86BF-446A-A82E-8816C2EACE46}" sibTransId="{A9ED59EF-6F90-480A-B7D3-42753B8E329B}"/>
    <dgm:cxn modelId="{51C7F56D-DE2F-4946-8EB3-92B07AB938D0}" type="presOf" srcId="{CAEB4D97-593D-46C2-802B-626F7077B3D9}" destId="{5C090929-E86C-4C66-A29E-220BFE378D9E}" srcOrd="0" destOrd="0" presId="urn:microsoft.com/office/officeart/2005/8/layout/vList2"/>
    <dgm:cxn modelId="{28A32F4E-E83B-4B2F-830C-0889E188570A}" srcId="{3D338FA5-A515-446F-88E0-F8F79824AF47}" destId="{5E72E431-3AE5-4ACF-8099-7647BFCD3522}" srcOrd="0" destOrd="0" parTransId="{35AE54FF-F7A2-4BB3-961F-C326B20DA258}" sibTransId="{7155E2BC-1236-45F8-9310-601DB400DF02}"/>
    <dgm:cxn modelId="{83CD5054-B269-486F-A881-33DF82DA2478}" type="presOf" srcId="{3D338FA5-A515-446F-88E0-F8F79824AF47}" destId="{3CDB96D3-7AA5-4B4E-9E96-D52DE28DD403}" srcOrd="0" destOrd="0" presId="urn:microsoft.com/office/officeart/2005/8/layout/vList2"/>
    <dgm:cxn modelId="{79E98355-6A62-4F32-9AFF-B013B01BFE09}" srcId="{CAEB4D97-593D-46C2-802B-626F7077B3D9}" destId="{3D338FA5-A515-446F-88E0-F8F79824AF47}" srcOrd="5" destOrd="0" parTransId="{B3860729-EFC0-4B25-B8D5-976B2E413884}" sibTransId="{C75CD8ED-F575-47A9-AA8D-D6FBA3E1B3D9}"/>
    <dgm:cxn modelId="{2A1A7478-0D68-4530-AFD0-52D60CC0AC85}" type="presOf" srcId="{05C7669A-A8E1-4DAC-9421-3891ECD2ECBA}" destId="{A2060DEB-67ED-434D-BA7B-A71740495A19}" srcOrd="0" destOrd="0" presId="urn:microsoft.com/office/officeart/2005/8/layout/vList2"/>
    <dgm:cxn modelId="{88C4C059-07C2-41EA-BF32-57F6470E82E6}" type="presOf" srcId="{709EBCAF-03AD-43DE-96A9-597BF1B85591}" destId="{40E50FD9-A018-4050-8B38-1A9702CC4B9D}" srcOrd="0" destOrd="0" presId="urn:microsoft.com/office/officeart/2005/8/layout/vList2"/>
    <dgm:cxn modelId="{85BA3B9D-95FC-48EF-9A69-65E7CA1A22D3}" type="presOf" srcId="{45AE71D5-49F7-4E02-BD7A-F05AF3627E6D}" destId="{452F7044-22B7-40B1-9446-57F899D77043}" srcOrd="0" destOrd="0" presId="urn:microsoft.com/office/officeart/2005/8/layout/vList2"/>
    <dgm:cxn modelId="{5508449F-D748-49A6-8E22-A2BD6FFF67D5}" srcId="{CFFD8736-C481-4B0A-BCDB-06A0B7BF8CB1}" destId="{45AE71D5-49F7-4E02-BD7A-F05AF3627E6D}" srcOrd="0" destOrd="0" parTransId="{472627F1-2439-4CC8-B6C3-BFD568B43B21}" sibTransId="{246AAC1B-0208-41A4-84D5-5D936487684E}"/>
    <dgm:cxn modelId="{1758FCA8-ED8B-4142-A578-412DC8C293B7}" type="presOf" srcId="{2DD9F695-321D-4268-9938-AC773F8FD8C3}" destId="{4E92E045-01AA-467E-A9D3-AA621970D10A}" srcOrd="0" destOrd="0" presId="urn:microsoft.com/office/officeart/2005/8/layout/vList2"/>
    <dgm:cxn modelId="{9ED90DAE-7D24-429B-8C1A-58AA06D797DA}" type="presOf" srcId="{5E72E431-3AE5-4ACF-8099-7647BFCD3522}" destId="{97B9AE3B-EF3B-42AF-827F-31DFD43EF5D7}" srcOrd="0" destOrd="0" presId="urn:microsoft.com/office/officeart/2005/8/layout/vList2"/>
    <dgm:cxn modelId="{160DE2B4-D66B-4B7E-B970-9F42AFFCA07D}" type="presOf" srcId="{C8016D18-A6C1-4C94-91E6-9964A44DE1A5}" destId="{42C1D6E4-FC28-4E23-9C63-816848808A6C}" srcOrd="0" destOrd="0" presId="urn:microsoft.com/office/officeart/2005/8/layout/vList2"/>
    <dgm:cxn modelId="{B29123BC-C951-4508-B3C8-30C009EF544D}" srcId="{2DD9F695-321D-4268-9938-AC773F8FD8C3}" destId="{6D88D9D0-371C-4AB6-B896-0CA7341B52A3}" srcOrd="0" destOrd="0" parTransId="{6123E6FB-B293-4050-953B-656DF3970E0D}" sibTransId="{0F7406EE-83BE-4C69-966A-72C2F47EAA27}"/>
    <dgm:cxn modelId="{9919D4C5-D195-43A5-BA10-7C1FCC05EAC8}" type="presOf" srcId="{6D88D9D0-371C-4AB6-B896-0CA7341B52A3}" destId="{2BC551D3-CE29-4C75-9E23-526C1BBF41B6}" srcOrd="0" destOrd="0" presId="urn:microsoft.com/office/officeart/2005/8/layout/vList2"/>
    <dgm:cxn modelId="{04014CCF-9CCB-4B0E-8EFE-0F99535FC8AF}" srcId="{7581D7F6-6621-4A91-ABB7-276076BC1BEE}" destId="{05C7669A-A8E1-4DAC-9421-3891ECD2ECBA}" srcOrd="0" destOrd="0" parTransId="{C6E21708-DF44-487D-B3FC-05DC2AE132C3}" sibTransId="{30961800-AC98-4205-A783-91BE9968C9AA}"/>
    <dgm:cxn modelId="{AE535AEB-1120-42C6-BEB1-CBC9788F99CD}" type="presOf" srcId="{174AF82F-F5CD-4AB2-A7F8-3DBC2A4771DE}" destId="{262CA26F-7364-462A-8F47-431B7AB9AC98}" srcOrd="0" destOrd="0" presId="urn:microsoft.com/office/officeart/2005/8/layout/vList2"/>
    <dgm:cxn modelId="{406937F1-C1FE-4E44-8357-157546BC5B5C}" srcId="{CAEB4D97-593D-46C2-802B-626F7077B3D9}" destId="{7581D7F6-6621-4A91-ABB7-276076BC1BEE}" srcOrd="1" destOrd="0" parTransId="{54178B37-7155-4435-9EAF-FEBC66FB0D05}" sibTransId="{B51FEBD0-0577-4A69-BB76-5674B7648AC8}"/>
    <dgm:cxn modelId="{91E76EF1-6249-4496-9B51-C3DF04AA5A52}" srcId="{C8016D18-A6C1-4C94-91E6-9964A44DE1A5}" destId="{174AF82F-F5CD-4AB2-A7F8-3DBC2A4771DE}" srcOrd="0" destOrd="0" parTransId="{08F3FB8E-D4CC-4967-A91D-ABADEC166158}" sibTransId="{E65351BB-45D7-4BEC-BF87-810A38FD73F0}"/>
    <dgm:cxn modelId="{8B29F7F1-EC5A-484C-8A7C-329688973CF6}" type="presOf" srcId="{CFFD8736-C481-4B0A-BCDB-06A0B7BF8CB1}" destId="{2E930090-06B0-485B-A72D-98EE2AC930EB}" srcOrd="0" destOrd="0" presId="urn:microsoft.com/office/officeart/2005/8/layout/vList2"/>
    <dgm:cxn modelId="{32E0A3F3-C552-429A-AAF5-EAFC6497362F}" type="presOf" srcId="{9025E9A0-5AF2-43AD-80BA-340166655E10}" destId="{AD2ADC4D-BEC9-46EA-AA10-19CB62CC7A33}" srcOrd="0" destOrd="0" presId="urn:microsoft.com/office/officeart/2005/8/layout/vList2"/>
    <dgm:cxn modelId="{D12A76F6-7B75-42A3-9B6F-86628127FF6E}" srcId="{CAEB4D97-593D-46C2-802B-626F7077B3D9}" destId="{709EBCAF-03AD-43DE-96A9-597BF1B85591}" srcOrd="3" destOrd="0" parTransId="{4A4755D8-894C-4D63-84C2-693234594BB8}" sibTransId="{442E0EB6-9931-4218-B550-2F54B26D16C3}"/>
    <dgm:cxn modelId="{A120D9CE-9D53-4E9F-BA8B-5A63E595280F}" type="presParOf" srcId="{5C090929-E86C-4C66-A29E-220BFE378D9E}" destId="{42C1D6E4-FC28-4E23-9C63-816848808A6C}" srcOrd="0" destOrd="0" presId="urn:microsoft.com/office/officeart/2005/8/layout/vList2"/>
    <dgm:cxn modelId="{23EB6DAF-65A1-48DC-94FB-2DEF40BD78BC}" type="presParOf" srcId="{5C090929-E86C-4C66-A29E-220BFE378D9E}" destId="{262CA26F-7364-462A-8F47-431B7AB9AC98}" srcOrd="1" destOrd="0" presId="urn:microsoft.com/office/officeart/2005/8/layout/vList2"/>
    <dgm:cxn modelId="{0650AAAC-2302-41E4-A9F9-EB4F1A6E8EB0}" type="presParOf" srcId="{5C090929-E86C-4C66-A29E-220BFE378D9E}" destId="{1DC4508B-0EB2-4C3C-8327-7ADA02D0582F}" srcOrd="2" destOrd="0" presId="urn:microsoft.com/office/officeart/2005/8/layout/vList2"/>
    <dgm:cxn modelId="{C3B4CC72-5F2E-40CB-B3E5-6D72BEB676D4}" type="presParOf" srcId="{5C090929-E86C-4C66-A29E-220BFE378D9E}" destId="{A2060DEB-67ED-434D-BA7B-A71740495A19}" srcOrd="3" destOrd="0" presId="urn:microsoft.com/office/officeart/2005/8/layout/vList2"/>
    <dgm:cxn modelId="{D0984EF7-8A0F-43A0-BADF-DCB8194678A0}" type="presParOf" srcId="{5C090929-E86C-4C66-A29E-220BFE378D9E}" destId="{4E92E045-01AA-467E-A9D3-AA621970D10A}" srcOrd="4" destOrd="0" presId="urn:microsoft.com/office/officeart/2005/8/layout/vList2"/>
    <dgm:cxn modelId="{02607508-0C77-44A7-B642-6B7EDF6F0F88}" type="presParOf" srcId="{5C090929-E86C-4C66-A29E-220BFE378D9E}" destId="{2BC551D3-CE29-4C75-9E23-526C1BBF41B6}" srcOrd="5" destOrd="0" presId="urn:microsoft.com/office/officeart/2005/8/layout/vList2"/>
    <dgm:cxn modelId="{F96D54B2-E404-4CCC-99C6-F58F2C275A57}" type="presParOf" srcId="{5C090929-E86C-4C66-A29E-220BFE378D9E}" destId="{40E50FD9-A018-4050-8B38-1A9702CC4B9D}" srcOrd="6" destOrd="0" presId="urn:microsoft.com/office/officeart/2005/8/layout/vList2"/>
    <dgm:cxn modelId="{6452A628-FF5B-4565-93DF-E4AFA8212CC9}" type="presParOf" srcId="{5C090929-E86C-4C66-A29E-220BFE378D9E}" destId="{AD2ADC4D-BEC9-46EA-AA10-19CB62CC7A33}" srcOrd="7" destOrd="0" presId="urn:microsoft.com/office/officeart/2005/8/layout/vList2"/>
    <dgm:cxn modelId="{9251E561-F6CC-41D8-83E6-1E3541581580}" type="presParOf" srcId="{5C090929-E86C-4C66-A29E-220BFE378D9E}" destId="{2E930090-06B0-485B-A72D-98EE2AC930EB}" srcOrd="8" destOrd="0" presId="urn:microsoft.com/office/officeart/2005/8/layout/vList2"/>
    <dgm:cxn modelId="{1301DE74-BC81-415C-B65E-9005EFB60005}" type="presParOf" srcId="{5C090929-E86C-4C66-A29E-220BFE378D9E}" destId="{452F7044-22B7-40B1-9446-57F899D77043}" srcOrd="9" destOrd="0" presId="urn:microsoft.com/office/officeart/2005/8/layout/vList2"/>
    <dgm:cxn modelId="{56D263CA-DAAE-429D-8762-2595905BADF3}" type="presParOf" srcId="{5C090929-E86C-4C66-A29E-220BFE378D9E}" destId="{3CDB96D3-7AA5-4B4E-9E96-D52DE28DD403}" srcOrd="10" destOrd="0" presId="urn:microsoft.com/office/officeart/2005/8/layout/vList2"/>
    <dgm:cxn modelId="{E9F8B4F6-4283-4775-9466-95E52EAD1479}" type="presParOf" srcId="{5C090929-E86C-4C66-A29E-220BFE378D9E}" destId="{97B9AE3B-EF3B-42AF-827F-31DFD43EF5D7}" srcOrd="1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C1D6E4-FC28-4E23-9C63-816848808A6C}">
      <dsp:nvSpPr>
        <dsp:cNvPr id="0" name=""/>
        <dsp:cNvSpPr/>
      </dsp:nvSpPr>
      <dsp:spPr>
        <a:xfrm>
          <a:off x="0" y="841"/>
          <a:ext cx="11289403" cy="460230"/>
        </a:xfrm>
        <a:prstGeom prst="roundRect">
          <a:avLst/>
        </a:prstGeom>
        <a:solidFill>
          <a:srgbClr val="2AABC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u="none" kern="1200" dirty="0">
              <a:latin typeface="Montserrat Medium"/>
              <a:ea typeface="Lato"/>
              <a:cs typeface="Lato"/>
            </a:rPr>
            <a:t>1. INTRODUCTION</a:t>
          </a:r>
        </a:p>
      </dsp:txBody>
      <dsp:txXfrm>
        <a:off x="22467" y="23308"/>
        <a:ext cx="11244469" cy="415296"/>
      </dsp:txXfrm>
    </dsp:sp>
    <dsp:sp modelId="{262CA26F-7364-462A-8F47-431B7AB9AC98}">
      <dsp:nvSpPr>
        <dsp:cNvPr id="0" name=""/>
        <dsp:cNvSpPr/>
      </dsp:nvSpPr>
      <dsp:spPr>
        <a:xfrm>
          <a:off x="0" y="461072"/>
          <a:ext cx="11289403" cy="284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8439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>
              <a:solidFill>
                <a:srgbClr val="0D3B5A"/>
              </a:solidFill>
              <a:latin typeface="Montserrat Medium"/>
              <a:ea typeface="Lato"/>
              <a:cs typeface="Lato"/>
            </a:rPr>
            <a:t> Define the innovation in one sentence.</a:t>
          </a:r>
          <a:endParaRPr lang="fr-FR" sz="1800" kern="1200" dirty="0">
            <a:solidFill>
              <a:srgbClr val="0D3B5A"/>
            </a:solidFill>
            <a:latin typeface="Montserrat Medium"/>
            <a:ea typeface="Lato"/>
            <a:cs typeface="Lato"/>
          </a:endParaRPr>
        </a:p>
      </dsp:txBody>
      <dsp:txXfrm>
        <a:off x="0" y="461072"/>
        <a:ext cx="11289403" cy="284988"/>
      </dsp:txXfrm>
    </dsp:sp>
    <dsp:sp modelId="{1DC4508B-0EB2-4C3C-8327-7ADA02D0582F}">
      <dsp:nvSpPr>
        <dsp:cNvPr id="0" name=""/>
        <dsp:cNvSpPr/>
      </dsp:nvSpPr>
      <dsp:spPr>
        <a:xfrm>
          <a:off x="0" y="746061"/>
          <a:ext cx="11289403" cy="460230"/>
        </a:xfrm>
        <a:prstGeom prst="roundRect">
          <a:avLst/>
        </a:prstGeom>
        <a:solidFill>
          <a:srgbClr val="F3C7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0" u="none" kern="1200" dirty="0">
              <a:latin typeface="Montserrat Medium"/>
              <a:ea typeface="Lato"/>
              <a:cs typeface="Lato"/>
            </a:rPr>
            <a:t>2. TEAM</a:t>
          </a:r>
        </a:p>
      </dsp:txBody>
      <dsp:txXfrm>
        <a:off x="22467" y="768528"/>
        <a:ext cx="11244469" cy="415296"/>
      </dsp:txXfrm>
    </dsp:sp>
    <dsp:sp modelId="{A2060DEB-67ED-434D-BA7B-A71740495A19}">
      <dsp:nvSpPr>
        <dsp:cNvPr id="0" name=""/>
        <dsp:cNvSpPr/>
      </dsp:nvSpPr>
      <dsp:spPr>
        <a:xfrm>
          <a:off x="0" y="1206291"/>
          <a:ext cx="11289403" cy="284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8439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800" kern="1200" spc="-45" dirty="0">
              <a:solidFill>
                <a:srgbClr val="0D3B5A"/>
              </a:solidFill>
              <a:latin typeface="Montserrat Medium"/>
              <a:ea typeface="Lato"/>
              <a:cs typeface="Lato"/>
            </a:rPr>
            <a:t> Identify the core group of talents of the company.</a:t>
          </a:r>
          <a:endParaRPr lang="fr-FR" sz="1800" kern="1200" dirty="0">
            <a:solidFill>
              <a:srgbClr val="0D3B5A"/>
            </a:solidFill>
            <a:latin typeface="Montserrat Medium"/>
            <a:ea typeface="Lato"/>
            <a:cs typeface="Lato"/>
          </a:endParaRPr>
        </a:p>
      </dsp:txBody>
      <dsp:txXfrm>
        <a:off x="0" y="1206291"/>
        <a:ext cx="11289403" cy="284988"/>
      </dsp:txXfrm>
    </dsp:sp>
    <dsp:sp modelId="{4E92E045-01AA-467E-A9D3-AA621970D10A}">
      <dsp:nvSpPr>
        <dsp:cNvPr id="0" name=""/>
        <dsp:cNvSpPr/>
      </dsp:nvSpPr>
      <dsp:spPr>
        <a:xfrm>
          <a:off x="0" y="1491280"/>
          <a:ext cx="11289403" cy="460230"/>
        </a:xfrm>
        <a:prstGeom prst="roundRect">
          <a:avLst/>
        </a:prstGeom>
        <a:solidFill>
          <a:srgbClr val="2AABC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u="none" kern="1200" dirty="0">
              <a:latin typeface="Montserrat Medium"/>
              <a:ea typeface="Lato"/>
              <a:cs typeface="Lato"/>
            </a:rPr>
            <a:t>3. OPPORTUNITY</a:t>
          </a:r>
        </a:p>
      </dsp:txBody>
      <dsp:txXfrm>
        <a:off x="22467" y="1513747"/>
        <a:ext cx="11244469" cy="415296"/>
      </dsp:txXfrm>
    </dsp:sp>
    <dsp:sp modelId="{2BC551D3-CE29-4C75-9E23-526C1BBF41B6}">
      <dsp:nvSpPr>
        <dsp:cNvPr id="0" name=""/>
        <dsp:cNvSpPr/>
      </dsp:nvSpPr>
      <dsp:spPr>
        <a:xfrm>
          <a:off x="0" y="1951511"/>
          <a:ext cx="11289403" cy="284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8439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800" kern="1200" dirty="0">
              <a:solidFill>
                <a:srgbClr val="0D3B5A"/>
              </a:solidFill>
              <a:latin typeface="Montserrat Medium"/>
              <a:ea typeface="Lato"/>
              <a:cs typeface="Lato"/>
            </a:rPr>
            <a:t> Establish the problem statement and unmet need.</a:t>
          </a:r>
          <a:endParaRPr lang="fr-FR" sz="1800" kern="1200" dirty="0">
            <a:solidFill>
              <a:srgbClr val="0D3B5A"/>
            </a:solidFill>
            <a:latin typeface="Montserrat Medium"/>
            <a:ea typeface="Lato"/>
            <a:cs typeface="Lato"/>
          </a:endParaRPr>
        </a:p>
      </dsp:txBody>
      <dsp:txXfrm>
        <a:off x="0" y="1951511"/>
        <a:ext cx="11289403" cy="284988"/>
      </dsp:txXfrm>
    </dsp:sp>
    <dsp:sp modelId="{40E50FD9-A018-4050-8B38-1A9702CC4B9D}">
      <dsp:nvSpPr>
        <dsp:cNvPr id="0" name=""/>
        <dsp:cNvSpPr/>
      </dsp:nvSpPr>
      <dsp:spPr>
        <a:xfrm>
          <a:off x="0" y="2236500"/>
          <a:ext cx="11289403" cy="460230"/>
        </a:xfrm>
        <a:prstGeom prst="roundRect">
          <a:avLst/>
        </a:prstGeom>
        <a:solidFill>
          <a:srgbClr val="F3C7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i="0" u="none" kern="1200" dirty="0">
              <a:latin typeface="Montserrat Medium"/>
              <a:ea typeface="Lato"/>
              <a:cs typeface="Lato"/>
            </a:rPr>
            <a:t>4. SOLUTION / COMPETITION</a:t>
          </a:r>
          <a:endParaRPr lang="en-US" sz="2000" b="1" i="0" u="none" kern="1200" dirty="0">
            <a:latin typeface="Montserrat Medium"/>
            <a:ea typeface="Lato"/>
            <a:cs typeface="Lato"/>
          </a:endParaRPr>
        </a:p>
      </dsp:txBody>
      <dsp:txXfrm>
        <a:off x="22467" y="2258967"/>
        <a:ext cx="11244469" cy="415296"/>
      </dsp:txXfrm>
    </dsp:sp>
    <dsp:sp modelId="{AD2ADC4D-BEC9-46EA-AA10-19CB62CC7A33}">
      <dsp:nvSpPr>
        <dsp:cNvPr id="0" name=""/>
        <dsp:cNvSpPr/>
      </dsp:nvSpPr>
      <dsp:spPr>
        <a:xfrm>
          <a:off x="0" y="2696730"/>
          <a:ext cx="11289403" cy="284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8439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800" kern="1200" dirty="0">
              <a:solidFill>
                <a:srgbClr val="0D3B5A"/>
              </a:solidFill>
              <a:latin typeface="Montserrat Medium"/>
              <a:ea typeface="Lato"/>
              <a:cs typeface="Lato"/>
            </a:rPr>
            <a:t> Demonstrate your solution and validate your differentiation.</a:t>
          </a:r>
          <a:endParaRPr lang="en-US" sz="1800" i="0" u="sng" kern="1200" dirty="0">
            <a:solidFill>
              <a:srgbClr val="0D3B5A"/>
            </a:solidFill>
            <a:latin typeface="Montserrat Medium"/>
            <a:ea typeface="Lato"/>
            <a:cs typeface="Lato"/>
          </a:endParaRPr>
        </a:p>
      </dsp:txBody>
      <dsp:txXfrm>
        <a:off x="0" y="2696730"/>
        <a:ext cx="11289403" cy="284988"/>
      </dsp:txXfrm>
    </dsp:sp>
    <dsp:sp modelId="{2E930090-06B0-485B-A72D-98EE2AC930EB}">
      <dsp:nvSpPr>
        <dsp:cNvPr id="0" name=""/>
        <dsp:cNvSpPr/>
      </dsp:nvSpPr>
      <dsp:spPr>
        <a:xfrm>
          <a:off x="0" y="2981719"/>
          <a:ext cx="11289403" cy="460230"/>
        </a:xfrm>
        <a:prstGeom prst="roundRect">
          <a:avLst/>
        </a:prstGeom>
        <a:solidFill>
          <a:srgbClr val="2AABC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u="none" kern="1200" dirty="0">
              <a:latin typeface="Montserrat Medium"/>
              <a:ea typeface="Lato"/>
              <a:cs typeface="Lato"/>
            </a:rPr>
            <a:t>5. BUSINESS MODEL</a:t>
          </a:r>
        </a:p>
      </dsp:txBody>
      <dsp:txXfrm>
        <a:off x="22467" y="3004186"/>
        <a:ext cx="11244469" cy="415296"/>
      </dsp:txXfrm>
    </dsp:sp>
    <dsp:sp modelId="{452F7044-22B7-40B1-9446-57F899D77043}">
      <dsp:nvSpPr>
        <dsp:cNvPr id="0" name=""/>
        <dsp:cNvSpPr/>
      </dsp:nvSpPr>
      <dsp:spPr>
        <a:xfrm>
          <a:off x="0" y="3451117"/>
          <a:ext cx="11289403" cy="5190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8439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>
              <a:solidFill>
                <a:srgbClr val="0D3B5A"/>
              </a:solidFill>
              <a:latin typeface="Montserrat Medium"/>
              <a:ea typeface="Lato"/>
              <a:cs typeface="Lato"/>
            </a:rPr>
            <a:t> Explain how you are going to implement your innovation and to make return on the investment</a:t>
          </a:r>
          <a:r>
            <a:rPr lang="en-GB" sz="1800" kern="1200" dirty="0">
              <a:solidFill>
                <a:srgbClr val="0D3B5A"/>
              </a:solidFill>
              <a:latin typeface="Montserrat Medium"/>
              <a:ea typeface="Lato"/>
              <a:cs typeface="Lato"/>
            </a:rPr>
            <a:t>.</a:t>
          </a:r>
          <a:endParaRPr lang="fr-FR" sz="1800" kern="1200" dirty="0">
            <a:solidFill>
              <a:srgbClr val="0D3B5A"/>
            </a:solidFill>
            <a:latin typeface="Montserrat Medium"/>
            <a:ea typeface="Lato"/>
            <a:cs typeface="Lato"/>
          </a:endParaRPr>
        </a:p>
      </dsp:txBody>
      <dsp:txXfrm>
        <a:off x="0" y="3451117"/>
        <a:ext cx="11289403" cy="519086"/>
      </dsp:txXfrm>
    </dsp:sp>
    <dsp:sp modelId="{3CDB96D3-7AA5-4B4E-9E96-D52DE28DD403}">
      <dsp:nvSpPr>
        <dsp:cNvPr id="0" name=""/>
        <dsp:cNvSpPr/>
      </dsp:nvSpPr>
      <dsp:spPr>
        <a:xfrm>
          <a:off x="0" y="3961036"/>
          <a:ext cx="11289403" cy="460230"/>
        </a:xfrm>
        <a:prstGeom prst="roundRect">
          <a:avLst/>
        </a:prstGeom>
        <a:solidFill>
          <a:srgbClr val="F3C7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latin typeface="Montserrat Medium"/>
              <a:ea typeface="Lato"/>
              <a:cs typeface="Lato"/>
            </a:rPr>
            <a:t>6. THE ASK</a:t>
          </a:r>
          <a:endParaRPr lang="en-US" sz="2000" b="1" kern="1200" dirty="0">
            <a:latin typeface="Montserrat Medium"/>
            <a:ea typeface="Lato"/>
            <a:cs typeface="Lato"/>
          </a:endParaRPr>
        </a:p>
      </dsp:txBody>
      <dsp:txXfrm>
        <a:off x="22467" y="3983503"/>
        <a:ext cx="11244469" cy="415296"/>
      </dsp:txXfrm>
    </dsp:sp>
    <dsp:sp modelId="{97B9AE3B-EF3B-42AF-827F-31DFD43EF5D7}">
      <dsp:nvSpPr>
        <dsp:cNvPr id="0" name=""/>
        <dsp:cNvSpPr/>
      </dsp:nvSpPr>
      <dsp:spPr>
        <a:xfrm>
          <a:off x="0" y="4421267"/>
          <a:ext cx="11289403" cy="284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8439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800" kern="1200" dirty="0">
              <a:solidFill>
                <a:srgbClr val="0D3B5A"/>
              </a:solidFill>
              <a:latin typeface="Montserrat Medium"/>
              <a:ea typeface="Lato"/>
              <a:cs typeface="Lato"/>
            </a:rPr>
            <a:t> Outline what you need to make your business a success.</a:t>
          </a:r>
          <a:endParaRPr lang="en-US" sz="1800" kern="1200" dirty="0">
            <a:solidFill>
              <a:srgbClr val="0D3B5A"/>
            </a:solidFill>
            <a:latin typeface="Montserrat Medium"/>
            <a:ea typeface="Lato"/>
            <a:cs typeface="Lato"/>
          </a:endParaRPr>
        </a:p>
      </dsp:txBody>
      <dsp:txXfrm>
        <a:off x="0" y="4421267"/>
        <a:ext cx="11289403" cy="2849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FE0B59-8E11-AA48-567B-56B866C09D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B9F9AE5-D4EF-4B75-FC62-54755AF61F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1139067-534E-2A51-8734-0B53B9B92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B75B-4636-4A2A-B095-4A654A5A306F}" type="datetimeFigureOut">
              <a:rPr lang="fr-FR" smtClean="0"/>
              <a:t>10/06/2024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1F5771D-0C50-9F06-179A-CE46A6907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420482C-35C0-8AD3-6EB8-D70A98A15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8C6A-5BF1-4DDE-83F8-294547013F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6732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3ED559-3BE2-EB93-A239-8ABFF2CAE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463BB99-488A-C37D-788C-061CC39EE5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C55534B-69E5-0472-3390-A4B1100D5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B75B-4636-4A2A-B095-4A654A5A306F}" type="datetimeFigureOut">
              <a:rPr lang="fr-FR" smtClean="0"/>
              <a:t>10/06/2024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6BAD01-4B3A-0499-8558-09E6B68F4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45DD7EB-323F-AA81-3AEC-1675104CA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8C6A-5BF1-4DDE-83F8-294547013F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1911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BCE6428-CA56-3ACF-EE4E-9F98841F24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A7D7177-A08E-7BEC-CB7C-0E54DC488A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81119F5-DE42-FEE7-0918-AEA50F3A4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B75B-4636-4A2A-B095-4A654A5A306F}" type="datetimeFigureOut">
              <a:rPr lang="fr-FR" smtClean="0"/>
              <a:t>10/06/2024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A60B83-4665-E758-9ECA-2C46B7815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CB7E7C-5B1B-4ED8-EBEE-5FCB098E2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8C6A-5BF1-4DDE-83F8-294547013F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0034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56806E-7751-A293-42C6-516139668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85E764-6F48-7AD3-F109-46978A0B39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F6E5D86-4DCC-B015-A7D0-78AFA55E5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B75B-4636-4A2A-B095-4A654A5A306F}" type="datetimeFigureOut">
              <a:rPr lang="fr-FR" smtClean="0"/>
              <a:t>10/06/2024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1F9B0F7-09C0-A858-1E0A-17AF387E6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DCAFFDB-A049-2106-AF80-BA98383AF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8C6A-5BF1-4DDE-83F8-294547013F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0977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E32D34-541B-0833-6407-3E7EE8E08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B67E573-5A5D-347E-65E1-FBB8B71AA3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CF90B4B-81B6-708E-BB26-3C72416D7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B75B-4636-4A2A-B095-4A654A5A306F}" type="datetimeFigureOut">
              <a:rPr lang="fr-FR" smtClean="0"/>
              <a:t>10/06/2024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5E9FE6-6434-C77C-C667-17FDB712B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CDF05FA-9B70-27DA-99B4-6FAA1D34A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8C6A-5BF1-4DDE-83F8-294547013F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9833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0707FB-2BB4-B1AF-CB4F-337FC02CB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3289E03-EE0E-CBC1-BEE1-0A49380222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E7CC133-0CBA-DE87-1C32-9551343A9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94558D8-DC25-CBD8-3640-E8E276835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B75B-4636-4A2A-B095-4A654A5A306F}" type="datetimeFigureOut">
              <a:rPr lang="fr-FR" smtClean="0"/>
              <a:t>10/06/2024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0392345-B3E2-399F-0DDC-9E55D2772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45DCB63-D940-93E0-938A-20992B9C4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8C6A-5BF1-4DDE-83F8-294547013F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2775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FEBEE5-6693-A7BE-DA5B-975E9D394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CC486AA-97A4-A52A-F389-F4A0F7932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C50E68C-D818-011F-597D-970BC8F5D4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4C42456-FB3B-F8A5-1CFA-0ABB045EB9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A967A77-3173-72F3-642B-5260A004EC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7CE53B0-F86E-CB2E-6FBA-3CF077DBD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B75B-4636-4A2A-B095-4A654A5A306F}" type="datetimeFigureOut">
              <a:rPr lang="fr-FR" smtClean="0"/>
              <a:t>10/06/2024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08674B0-4839-9EC4-512E-FDCFE78E3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388CAA1-4A84-8058-703B-A4BEFBB07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8C6A-5BF1-4DDE-83F8-294547013F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3477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67D1F2-8103-9726-292D-6A2E82E19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4E98097-E8EC-EE19-4F84-5BD89EBF3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B75B-4636-4A2A-B095-4A654A5A306F}" type="datetimeFigureOut">
              <a:rPr lang="fr-FR" smtClean="0"/>
              <a:t>10/06/2024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50A72DB-66F8-81E8-E6B0-DF41D8A87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5060068-0ADB-8BC4-5393-39EDA4DF0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8C6A-5BF1-4DDE-83F8-294547013F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8359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66FAACF-FF97-EF83-2EC6-80534A87E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B75B-4636-4A2A-B095-4A654A5A306F}" type="datetimeFigureOut">
              <a:rPr lang="fr-FR" smtClean="0"/>
              <a:t>10/06/2024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132407E-DD34-DB66-3825-A76DBC111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585CB8D-50E6-9B3D-17E6-927B50B0F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8C6A-5BF1-4DDE-83F8-294547013F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4327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95C523-5CD4-87E0-87B2-08FE094C4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4CCD7D-EDE0-58D6-1B3E-E36339A1D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1E8307F-58D3-C1B2-0540-9F14A4C62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5098299-65DD-5391-E895-D86CD976B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B75B-4636-4A2A-B095-4A654A5A306F}" type="datetimeFigureOut">
              <a:rPr lang="fr-FR" smtClean="0"/>
              <a:t>10/06/2024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3A103F9-8794-49B8-93DF-C939E7E2B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29AE026-5152-6935-A0E8-7ABD08D9A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8C6A-5BF1-4DDE-83F8-294547013F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9235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F37B76-71BD-7F86-E26F-7CAB448BE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E5CD1F2-43C7-A08A-3818-27E2C085B4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CCCDA66-44C1-7A27-493E-CB68EA9768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47D06F4-F532-D344-4805-A01F54A0C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B75B-4636-4A2A-B095-4A654A5A306F}" type="datetimeFigureOut">
              <a:rPr lang="fr-FR" smtClean="0"/>
              <a:t>10/06/2024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1003358-D94E-AEB9-9A6B-0C61A81EF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7A3E371-CADA-2AB3-309E-142F60D64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8C6A-5BF1-4DDE-83F8-294547013F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9640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94F4C7C-2EB3-8330-3A33-1432F5A1A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2E85246-E337-9DE6-8F3C-1ED71A565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D9D5D7B-75D5-A49B-7978-75357324B4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BB75B-4636-4A2A-B095-4A654A5A306F}" type="datetimeFigureOut">
              <a:rPr lang="fr-FR" smtClean="0"/>
              <a:t>10/06/2024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24535E-C7A6-49F8-4C79-1F03AD6F6B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CCC250-AF57-9322-1A1F-1FA9F39381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98C6A-5BF1-4DDE-83F8-294547013F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6126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6EA26569-CC5C-3812-47CC-FFB1B973DE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670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capture d’écran, lime en acier, conception&#10;&#10;Description générée automatiquement">
            <a:extLst>
              <a:ext uri="{FF2B5EF4-FFF2-40B4-BE49-F238E27FC236}">
                <a16:creationId xmlns:a16="http://schemas.microsoft.com/office/drawing/2014/main" id="{D4F69C53-B300-DCE8-6F57-F79D50AA2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93526">
            <a:off x="-85834" y="-1974587"/>
            <a:ext cx="5855484" cy="585548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23CB4A4-CEA8-B04B-F903-8C968A37C1AF}"/>
              </a:ext>
            </a:extLst>
          </p:cNvPr>
          <p:cNvSpPr txBox="1"/>
          <p:nvPr/>
        </p:nvSpPr>
        <p:spPr>
          <a:xfrm>
            <a:off x="1064" y="662019"/>
            <a:ext cx="5993606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3200" b="1" dirty="0">
                <a:solidFill>
                  <a:srgbClr val="00444F"/>
                </a:solidFill>
                <a:latin typeface="Montserrat ExtraBold"/>
                <a:cs typeface="Poppins"/>
              </a:rPr>
              <a:t>SOLUTION / COMPETITION</a:t>
            </a:r>
            <a:endParaRPr lang="fr-FR" sz="3200">
              <a:ea typeface="Calibri"/>
              <a:cs typeface="Calibri"/>
            </a:endParaRPr>
          </a:p>
        </p:txBody>
      </p:sp>
      <p:sp>
        <p:nvSpPr>
          <p:cNvPr id="9" name="ZoneTexte 1">
            <a:extLst>
              <a:ext uri="{FF2B5EF4-FFF2-40B4-BE49-F238E27FC236}">
                <a16:creationId xmlns:a16="http://schemas.microsoft.com/office/drawing/2014/main" id="{54BF0D32-D94C-0780-A803-F57AC4F6EB65}"/>
              </a:ext>
            </a:extLst>
          </p:cNvPr>
          <p:cNvSpPr txBox="1"/>
          <p:nvPr/>
        </p:nvSpPr>
        <p:spPr>
          <a:xfrm>
            <a:off x="9394156" y="767090"/>
            <a:ext cx="2797791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spc="-50" dirty="0">
                <a:solidFill>
                  <a:srgbClr val="F8D242"/>
                </a:solidFill>
                <a:latin typeface="Montserrat Light"/>
                <a:cs typeface="Calibri"/>
              </a:rPr>
              <a:t>1 slide : 1 minute</a:t>
            </a:r>
          </a:p>
        </p:txBody>
      </p:sp>
      <p:sp>
        <p:nvSpPr>
          <p:cNvPr id="14" name="ZoneTexte 6">
            <a:extLst>
              <a:ext uri="{FF2B5EF4-FFF2-40B4-BE49-F238E27FC236}">
                <a16:creationId xmlns:a16="http://schemas.microsoft.com/office/drawing/2014/main" id="{35B899CA-54EA-C9AB-24F9-7DC5BDDDF697}"/>
              </a:ext>
            </a:extLst>
          </p:cNvPr>
          <p:cNvSpPr txBox="1"/>
          <p:nvPr/>
        </p:nvSpPr>
        <p:spPr>
          <a:xfrm>
            <a:off x="525047" y="1423541"/>
            <a:ext cx="11331393" cy="50783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6215" indent="0">
              <a:lnSpc>
                <a:spcPct val="100000"/>
              </a:lnSpc>
              <a:spcBef>
                <a:spcPts val="35"/>
              </a:spcBef>
              <a:buNone/>
            </a:pPr>
            <a:endParaRPr lang="en-GB" b="1" spc="-65" dirty="0">
              <a:solidFill>
                <a:schemeClr val="bg1"/>
              </a:solidFill>
              <a:highlight>
                <a:srgbClr val="7B193B"/>
              </a:highlight>
              <a:latin typeface="Montserrat Medium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96215">
              <a:spcBef>
                <a:spcPts val="35"/>
              </a:spcBef>
            </a:pPr>
            <a:r>
              <a:rPr lang="en-GB" b="1" spc="-25" dirty="0">
                <a:solidFill>
                  <a:srgbClr val="F8D242"/>
                </a:solidFill>
                <a:latin typeface="Montserrat Medium"/>
                <a:ea typeface="Lato"/>
                <a:cs typeface="Lato"/>
              </a:rPr>
              <a:t>Demonstrate your solution – </a:t>
            </a:r>
            <a:r>
              <a:rPr lang="en-GB" spc="-25" dirty="0">
                <a:solidFill>
                  <a:srgbClr val="0D3B5A"/>
                </a:solidFill>
                <a:latin typeface="Montserrat Medium"/>
                <a:ea typeface="Lato"/>
                <a:cs typeface="Lato"/>
              </a:rPr>
              <a:t>What are you offering to whom?</a:t>
            </a:r>
            <a:r>
              <a:rPr lang="en-GB" b="1" spc="-25" dirty="0">
                <a:solidFill>
                  <a:srgbClr val="0D3B5A"/>
                </a:solidFill>
                <a:latin typeface="Montserrat Medium"/>
                <a:ea typeface="Lato"/>
                <a:cs typeface="Lato"/>
              </a:rPr>
              <a:t> </a:t>
            </a:r>
            <a:endParaRPr lang="en-GB" spc="-25">
              <a:solidFill>
                <a:srgbClr val="E85C44"/>
              </a:solidFill>
              <a:latin typeface="Montserrat Medium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896620" lvl="1" indent="-285750">
              <a:spcBef>
                <a:spcPts val="35"/>
              </a:spcBef>
              <a:buFontTx/>
              <a:buChar char="-"/>
            </a:pPr>
            <a:r>
              <a:rPr lang="en-US" spc="-25" dirty="0">
                <a:solidFill>
                  <a:srgbClr val="0D3B5A"/>
                </a:solidFill>
                <a:latin typeface="Montserrat Medium"/>
                <a:ea typeface="Lato"/>
                <a:cs typeface="Lato"/>
              </a:rPr>
              <a:t>Explain your </a:t>
            </a:r>
            <a:r>
              <a:rPr lang="en-US" b="1" spc="-25" dirty="0">
                <a:solidFill>
                  <a:srgbClr val="0D3B5A"/>
                </a:solidFill>
                <a:latin typeface="Montserrat Medium"/>
                <a:ea typeface="Lato"/>
                <a:cs typeface="Lato"/>
              </a:rPr>
              <a:t>innovation</a:t>
            </a:r>
            <a:r>
              <a:rPr lang="en-US" spc="-25" dirty="0">
                <a:solidFill>
                  <a:srgbClr val="0D3B5A"/>
                </a:solidFill>
                <a:latin typeface="Montserrat Medium"/>
                <a:ea typeface="Lato"/>
                <a:cs typeface="Lato"/>
              </a:rPr>
              <a:t> / IP (protection and valuation strategy)</a:t>
            </a:r>
          </a:p>
          <a:p>
            <a:pPr marL="896620" lvl="1" indent="-285750">
              <a:spcBef>
                <a:spcPts val="35"/>
              </a:spcBef>
              <a:buFontTx/>
              <a:buChar char="-"/>
            </a:pPr>
            <a:r>
              <a:rPr lang="en-US" spc="-25" dirty="0">
                <a:solidFill>
                  <a:srgbClr val="0D3B5A"/>
                </a:solidFill>
                <a:latin typeface="Montserrat Medium"/>
                <a:ea typeface="Lato"/>
                <a:cs typeface="Lato"/>
              </a:rPr>
              <a:t>Explain how you will keep your </a:t>
            </a:r>
            <a:r>
              <a:rPr lang="en-US" b="1" spc="-25" dirty="0">
                <a:solidFill>
                  <a:srgbClr val="0D3B5A"/>
                </a:solidFill>
                <a:latin typeface="Montserrat Medium"/>
                <a:ea typeface="Lato"/>
                <a:cs typeface="Lato"/>
              </a:rPr>
              <a:t>promise</a:t>
            </a:r>
            <a:r>
              <a:rPr lang="en-US" spc="-25" dirty="0">
                <a:solidFill>
                  <a:srgbClr val="0D3B5A"/>
                </a:solidFill>
                <a:latin typeface="Montserrat Medium"/>
                <a:ea typeface="Lato"/>
                <a:cs typeface="Lato"/>
              </a:rPr>
              <a:t> (clinical studies, lab scales…)</a:t>
            </a:r>
          </a:p>
          <a:p>
            <a:pPr marL="896620" lvl="1" indent="-285750">
              <a:spcBef>
                <a:spcPts val="35"/>
              </a:spcBef>
              <a:buFontTx/>
              <a:buChar char="-"/>
            </a:pPr>
            <a:r>
              <a:rPr lang="en-US" spc="-25" dirty="0">
                <a:solidFill>
                  <a:srgbClr val="0D3B5A"/>
                </a:solidFill>
                <a:latin typeface="Montserrat Medium"/>
                <a:ea typeface="Lato"/>
                <a:cs typeface="Lato"/>
              </a:rPr>
              <a:t>Explain your </a:t>
            </a:r>
            <a:r>
              <a:rPr lang="en-US" b="1" spc="-25" dirty="0">
                <a:solidFill>
                  <a:srgbClr val="0D3B5A"/>
                </a:solidFill>
                <a:latin typeface="Montserrat Medium"/>
                <a:ea typeface="Lato"/>
                <a:cs typeface="Lato"/>
              </a:rPr>
              <a:t>target</a:t>
            </a:r>
            <a:r>
              <a:rPr lang="en-US" spc="-25" dirty="0">
                <a:solidFill>
                  <a:srgbClr val="0D3B5A"/>
                </a:solidFill>
                <a:latin typeface="Montserrat Medium"/>
                <a:ea typeface="Lato"/>
                <a:cs typeface="Lato"/>
              </a:rPr>
              <a:t> profile</a:t>
            </a:r>
          </a:p>
          <a:p>
            <a:pPr marL="610870" lvl="1">
              <a:spcBef>
                <a:spcPts val="35"/>
              </a:spcBef>
            </a:pPr>
            <a:endParaRPr lang="en-GB" spc="-25" dirty="0">
              <a:solidFill>
                <a:srgbClr val="0D3B5A"/>
              </a:solidFill>
              <a:latin typeface="Montserrat Medium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96215" indent="0">
              <a:lnSpc>
                <a:spcPct val="100000"/>
              </a:lnSpc>
              <a:spcBef>
                <a:spcPts val="35"/>
              </a:spcBef>
              <a:buNone/>
            </a:pPr>
            <a:endParaRPr lang="en-US" b="1" spc="-65" dirty="0">
              <a:solidFill>
                <a:schemeClr val="bg1"/>
              </a:solidFill>
              <a:highlight>
                <a:srgbClr val="7B193B"/>
              </a:highlight>
              <a:latin typeface="Montserrat Medium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96215" indent="0">
              <a:lnSpc>
                <a:spcPct val="100000"/>
              </a:lnSpc>
              <a:spcBef>
                <a:spcPts val="35"/>
              </a:spcBef>
              <a:buNone/>
            </a:pPr>
            <a:r>
              <a:rPr lang="en-US" b="1" spc="-25" dirty="0">
                <a:solidFill>
                  <a:srgbClr val="F8D242"/>
                </a:solidFill>
                <a:latin typeface="Montserrat Medium"/>
                <a:ea typeface="Lato"/>
                <a:cs typeface="Lato"/>
              </a:rPr>
              <a:t>Validate your differentiation </a:t>
            </a:r>
            <a:r>
              <a:rPr lang="en-US" spc="-25" dirty="0">
                <a:solidFill>
                  <a:srgbClr val="0D3B5A"/>
                </a:solidFill>
                <a:latin typeface="Montserrat Medium"/>
                <a:ea typeface="Lato"/>
                <a:cs typeface="Lato"/>
              </a:rPr>
              <a:t>(Unique Selling Proposition)</a:t>
            </a:r>
          </a:p>
          <a:p>
            <a:pPr marL="896620" lvl="1" indent="-285750">
              <a:spcBef>
                <a:spcPts val="35"/>
              </a:spcBef>
              <a:buFontTx/>
              <a:buChar char="-"/>
            </a:pPr>
            <a:r>
              <a:rPr lang="en-US" spc="-25" dirty="0">
                <a:solidFill>
                  <a:srgbClr val="0D3B5A"/>
                </a:solidFill>
                <a:latin typeface="Montserrat Medium"/>
                <a:ea typeface="Lato"/>
                <a:cs typeface="Lato"/>
              </a:rPr>
              <a:t>What is your </a:t>
            </a:r>
            <a:r>
              <a:rPr lang="en-US" b="1" spc="-25" dirty="0">
                <a:solidFill>
                  <a:srgbClr val="0D3B5A"/>
                </a:solidFill>
                <a:latin typeface="Montserrat Medium"/>
                <a:ea typeface="Lato"/>
                <a:cs typeface="Lato"/>
              </a:rPr>
              <a:t>differentiator</a:t>
            </a:r>
            <a:r>
              <a:rPr lang="en-US" spc="-25" dirty="0">
                <a:solidFill>
                  <a:srgbClr val="0D3B5A"/>
                </a:solidFill>
                <a:latin typeface="Montserrat Medium"/>
                <a:ea typeface="Lato"/>
                <a:cs typeface="Lato"/>
              </a:rPr>
              <a:t> or unique competitive advantage?</a:t>
            </a:r>
          </a:p>
          <a:p>
            <a:pPr marL="896620" lvl="1" indent="-285750">
              <a:spcBef>
                <a:spcPts val="35"/>
              </a:spcBef>
              <a:buFontTx/>
              <a:buChar char="-"/>
            </a:pPr>
            <a:r>
              <a:rPr lang="en-US" spc="-25" dirty="0">
                <a:solidFill>
                  <a:srgbClr val="0D3B5A"/>
                </a:solidFill>
                <a:latin typeface="Montserrat Medium"/>
                <a:ea typeface="Lato"/>
                <a:cs typeface="Lato"/>
              </a:rPr>
              <a:t>Quantify key </a:t>
            </a:r>
            <a:r>
              <a:rPr lang="en-US" b="1" spc="-25" dirty="0">
                <a:solidFill>
                  <a:srgbClr val="0D3B5A"/>
                </a:solidFill>
                <a:latin typeface="Montserrat Medium"/>
                <a:ea typeface="Lato"/>
                <a:cs typeface="Lato"/>
              </a:rPr>
              <a:t>benefits</a:t>
            </a:r>
            <a:r>
              <a:rPr lang="en-US" spc="-25" dirty="0">
                <a:solidFill>
                  <a:srgbClr val="0D3B5A"/>
                </a:solidFill>
                <a:latin typeface="Montserrat Medium"/>
                <a:ea typeface="Lato"/>
                <a:cs typeface="Lato"/>
              </a:rPr>
              <a:t> your solution provides</a:t>
            </a:r>
          </a:p>
          <a:p>
            <a:pPr marL="896620" lvl="1" indent="-285750">
              <a:spcBef>
                <a:spcPts val="35"/>
              </a:spcBef>
              <a:buFontTx/>
              <a:buChar char="-"/>
            </a:pPr>
            <a:r>
              <a:rPr lang="en-US" spc="-25" dirty="0">
                <a:solidFill>
                  <a:srgbClr val="0D3B5A"/>
                </a:solidFill>
                <a:latin typeface="Montserrat Medium"/>
                <a:ea typeface="Lato"/>
                <a:cs typeface="Lato"/>
              </a:rPr>
              <a:t>How and why is your solution </a:t>
            </a:r>
            <a:r>
              <a:rPr lang="en-US" b="1" spc="-25" dirty="0">
                <a:solidFill>
                  <a:srgbClr val="0D3B5A"/>
                </a:solidFill>
                <a:latin typeface="Montserrat Medium"/>
                <a:ea typeface="Lato"/>
                <a:cs typeface="Lato"/>
              </a:rPr>
              <a:t>better</a:t>
            </a:r>
            <a:r>
              <a:rPr lang="en-US" spc="-25" dirty="0">
                <a:solidFill>
                  <a:srgbClr val="0D3B5A"/>
                </a:solidFill>
                <a:latin typeface="Montserrat Medium"/>
                <a:ea typeface="Lato"/>
                <a:cs typeface="Lato"/>
              </a:rPr>
              <a:t>?</a:t>
            </a:r>
          </a:p>
          <a:p>
            <a:pPr marL="610870" lvl="1">
              <a:spcBef>
                <a:spcPts val="35"/>
              </a:spcBef>
            </a:pPr>
            <a:endParaRPr lang="en-US" spc="-25" dirty="0">
              <a:latin typeface="Montserrat Medium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610870" lvl="1">
              <a:spcBef>
                <a:spcPts val="35"/>
              </a:spcBef>
            </a:pPr>
            <a:endParaRPr lang="en-US" spc="-25" dirty="0">
              <a:latin typeface="Montserrat Medium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96215" indent="0">
              <a:lnSpc>
                <a:spcPct val="100000"/>
              </a:lnSpc>
              <a:spcBef>
                <a:spcPts val="35"/>
              </a:spcBef>
              <a:buNone/>
            </a:pPr>
            <a:r>
              <a:rPr lang="en-US" b="1" spc="-50" dirty="0">
                <a:solidFill>
                  <a:srgbClr val="F8D242"/>
                </a:solidFill>
                <a:latin typeface="Montserrat Medium"/>
                <a:ea typeface="Lato"/>
                <a:cs typeface="Lato"/>
              </a:rPr>
              <a:t>Key objective:</a:t>
            </a:r>
          </a:p>
          <a:p>
            <a:pPr marL="196215" indent="0">
              <a:lnSpc>
                <a:spcPct val="100000"/>
              </a:lnSpc>
              <a:spcBef>
                <a:spcPts val="35"/>
              </a:spcBef>
              <a:buNone/>
            </a:pPr>
            <a:r>
              <a:rPr lang="en-US" spc="-25" dirty="0">
                <a:solidFill>
                  <a:srgbClr val="0D3B5A"/>
                </a:solidFill>
                <a:latin typeface="Montserrat Medium"/>
                <a:ea typeface="Lato"/>
                <a:cs typeface="Lato"/>
              </a:rPr>
              <a:t>Help the audience </a:t>
            </a:r>
            <a:r>
              <a:rPr lang="en-US" b="1" spc="-25" dirty="0">
                <a:solidFill>
                  <a:srgbClr val="0D3B5A"/>
                </a:solidFill>
                <a:latin typeface="Montserrat Medium"/>
                <a:ea typeface="Lato"/>
                <a:cs typeface="Lato"/>
              </a:rPr>
              <a:t>understand</a:t>
            </a:r>
            <a:r>
              <a:rPr lang="en-US" spc="-25" dirty="0">
                <a:solidFill>
                  <a:srgbClr val="0D3B5A"/>
                </a:solidFill>
                <a:latin typeface="Montserrat Medium"/>
                <a:ea typeface="Lato"/>
                <a:cs typeface="Lato"/>
              </a:rPr>
              <a:t>:</a:t>
            </a:r>
          </a:p>
          <a:p>
            <a:pPr marL="1453515" lvl="2" indent="-342900">
              <a:spcBef>
                <a:spcPts val="35"/>
              </a:spcBef>
              <a:buFont typeface="Arial" panose="020B0604020202020204" pitchFamily="34" charset="0"/>
              <a:buChar char="•"/>
            </a:pPr>
            <a:r>
              <a:rPr lang="en-US" spc="-25" dirty="0">
                <a:solidFill>
                  <a:srgbClr val="0D3B5A"/>
                </a:solidFill>
                <a:latin typeface="Montserrat Medium"/>
                <a:ea typeface="Lato"/>
                <a:cs typeface="Lato"/>
              </a:rPr>
              <a:t>how you will solve the </a:t>
            </a:r>
            <a:r>
              <a:rPr lang="en-US" b="1" spc="-25" dirty="0">
                <a:solidFill>
                  <a:srgbClr val="0D3B5A"/>
                </a:solidFill>
                <a:latin typeface="Montserrat Medium"/>
                <a:ea typeface="Lato"/>
                <a:cs typeface="Lato"/>
              </a:rPr>
              <a:t>problem</a:t>
            </a:r>
          </a:p>
          <a:p>
            <a:pPr marL="1453515" lvl="2" indent="-342900">
              <a:spcBef>
                <a:spcPts val="35"/>
              </a:spcBef>
              <a:buFont typeface="Arial" panose="020B0604020202020204" pitchFamily="34" charset="0"/>
              <a:buChar char="•"/>
            </a:pPr>
            <a:r>
              <a:rPr lang="en-US" spc="-25" dirty="0">
                <a:solidFill>
                  <a:srgbClr val="0D3B5A"/>
                </a:solidFill>
                <a:latin typeface="Montserrat Medium"/>
                <a:ea typeface="Lato"/>
                <a:cs typeface="Lato"/>
              </a:rPr>
              <a:t>who you are </a:t>
            </a:r>
            <a:r>
              <a:rPr lang="en-US" b="1" spc="-25" dirty="0">
                <a:solidFill>
                  <a:srgbClr val="0D3B5A"/>
                </a:solidFill>
                <a:latin typeface="Montserrat Medium"/>
                <a:ea typeface="Lato"/>
                <a:cs typeface="Lato"/>
              </a:rPr>
              <a:t>competing</a:t>
            </a:r>
            <a:r>
              <a:rPr lang="en-US" spc="-25" dirty="0">
                <a:solidFill>
                  <a:srgbClr val="0D3B5A"/>
                </a:solidFill>
                <a:latin typeface="Montserrat Medium"/>
                <a:ea typeface="Lato"/>
                <a:cs typeface="Lato"/>
              </a:rPr>
              <a:t> with</a:t>
            </a:r>
          </a:p>
          <a:p>
            <a:pPr marL="1453515" lvl="2" indent="-342900">
              <a:spcBef>
                <a:spcPts val="35"/>
              </a:spcBef>
              <a:buFont typeface="Arial" panose="020B0604020202020204" pitchFamily="34" charset="0"/>
              <a:buChar char="•"/>
            </a:pPr>
            <a:r>
              <a:rPr lang="en-US" spc="-25" dirty="0">
                <a:solidFill>
                  <a:srgbClr val="0D3B5A"/>
                </a:solidFill>
                <a:latin typeface="Montserrat Medium"/>
                <a:ea typeface="Lato"/>
                <a:cs typeface="Lato"/>
              </a:rPr>
              <a:t>why your solution is </a:t>
            </a:r>
            <a:r>
              <a:rPr lang="en-US" b="1" spc="-25" dirty="0">
                <a:solidFill>
                  <a:srgbClr val="0D3B5A"/>
                </a:solidFill>
                <a:latin typeface="Montserrat Medium"/>
                <a:ea typeface="Lato"/>
                <a:cs typeface="Lato"/>
              </a:rPr>
              <a:t>better</a:t>
            </a:r>
            <a:r>
              <a:rPr lang="en-US" spc="-25" dirty="0">
                <a:solidFill>
                  <a:srgbClr val="0D3B5A"/>
                </a:solidFill>
                <a:latin typeface="Montserrat Medium"/>
                <a:ea typeface="Lato"/>
                <a:cs typeface="Lato"/>
              </a:rPr>
              <a:t> than others</a:t>
            </a:r>
          </a:p>
        </p:txBody>
      </p:sp>
    </p:spTree>
    <p:extLst>
      <p:ext uri="{BB962C8B-B14F-4D97-AF65-F5344CB8AC3E}">
        <p14:creationId xmlns:p14="http://schemas.microsoft.com/office/powerpoint/2010/main" val="1680608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capture d’écran, lime en acier, conception&#10;&#10;Description générée automatiquement">
            <a:extLst>
              <a:ext uri="{FF2B5EF4-FFF2-40B4-BE49-F238E27FC236}">
                <a16:creationId xmlns:a16="http://schemas.microsoft.com/office/drawing/2014/main" id="{D4F69C53-B300-DCE8-6F57-F79D50AA2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93526">
            <a:off x="-280636" y="-1503038"/>
            <a:ext cx="4914891" cy="4914891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23CB4A4-CEA8-B04B-F903-8C968A37C1AF}"/>
              </a:ext>
            </a:extLst>
          </p:cNvPr>
          <p:cNvSpPr txBox="1"/>
          <p:nvPr/>
        </p:nvSpPr>
        <p:spPr>
          <a:xfrm>
            <a:off x="120126" y="662019"/>
            <a:ext cx="4410075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3200" b="1" dirty="0">
                <a:solidFill>
                  <a:srgbClr val="00444F"/>
                </a:solidFill>
                <a:latin typeface="Montserrat ExtraBold"/>
                <a:cs typeface="Poppins"/>
              </a:rPr>
              <a:t>BUSINESS MODEL</a:t>
            </a:r>
          </a:p>
        </p:txBody>
      </p:sp>
      <p:sp>
        <p:nvSpPr>
          <p:cNvPr id="8" name="ZoneTexte 6">
            <a:extLst>
              <a:ext uri="{FF2B5EF4-FFF2-40B4-BE49-F238E27FC236}">
                <a16:creationId xmlns:a16="http://schemas.microsoft.com/office/drawing/2014/main" id="{13E206F7-EAFD-6E1A-92C2-A80203463628}"/>
              </a:ext>
            </a:extLst>
          </p:cNvPr>
          <p:cNvSpPr txBox="1"/>
          <p:nvPr/>
        </p:nvSpPr>
        <p:spPr>
          <a:xfrm>
            <a:off x="408747" y="1235637"/>
            <a:ext cx="11575176" cy="49398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6215" indent="0">
              <a:lnSpc>
                <a:spcPct val="100000"/>
              </a:lnSpc>
              <a:spcBef>
                <a:spcPts val="35"/>
              </a:spcBef>
              <a:buNone/>
            </a:pPr>
            <a:endParaRPr lang="en-GB" b="1" spc="-65" dirty="0">
              <a:solidFill>
                <a:schemeClr val="bg1"/>
              </a:solidFill>
              <a:highlight>
                <a:srgbClr val="7B193B"/>
              </a:highlight>
              <a:latin typeface="Montserrat Medium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96215" indent="0">
              <a:lnSpc>
                <a:spcPct val="150000"/>
              </a:lnSpc>
              <a:spcBef>
                <a:spcPts val="35"/>
              </a:spcBef>
              <a:buNone/>
            </a:pPr>
            <a:r>
              <a:rPr lang="en-GB" b="1" spc="-25" dirty="0">
                <a:solidFill>
                  <a:srgbClr val="F3C700"/>
                </a:solidFill>
                <a:latin typeface="Montserrat ExtraBold"/>
                <a:ea typeface="Lato"/>
                <a:cs typeface="Lato"/>
              </a:rPr>
              <a:t>Explain your business model:</a:t>
            </a:r>
            <a:endParaRPr lang="en-GB" spc="-25">
              <a:solidFill>
                <a:srgbClr val="F3C700"/>
              </a:solidFill>
              <a:latin typeface="Montserrat ExtraBold"/>
              <a:ea typeface="Lato"/>
              <a:cs typeface="Lato"/>
            </a:endParaRPr>
          </a:p>
          <a:p>
            <a:pPr marL="896620" lvl="1" indent="-285750">
              <a:lnSpc>
                <a:spcPct val="150000"/>
              </a:lnSpc>
              <a:spcBef>
                <a:spcPts val="35"/>
              </a:spcBef>
              <a:buFontTx/>
              <a:buChar char="-"/>
            </a:pPr>
            <a:r>
              <a:rPr lang="en-US" spc="-25" dirty="0">
                <a:solidFill>
                  <a:srgbClr val="0D3B5A"/>
                </a:solidFill>
                <a:latin typeface="Montserrat Medium"/>
                <a:ea typeface="Lato"/>
                <a:cs typeface="Lato"/>
              </a:rPr>
              <a:t>Include </a:t>
            </a:r>
            <a:r>
              <a:rPr lang="en-US" b="1" spc="-25" dirty="0">
                <a:solidFill>
                  <a:srgbClr val="2AABC9"/>
                </a:solidFill>
                <a:latin typeface="Montserrat Medium"/>
                <a:ea typeface="Lato"/>
                <a:cs typeface="Lato"/>
              </a:rPr>
              <a:t>key financial metrics</a:t>
            </a:r>
            <a:r>
              <a:rPr lang="en-US" b="1" spc="-25" dirty="0">
                <a:solidFill>
                  <a:srgbClr val="0D3B5A"/>
                </a:solidFill>
                <a:latin typeface="Montserrat Medium"/>
                <a:ea typeface="Lato"/>
                <a:cs typeface="Lato"/>
              </a:rPr>
              <a:t> </a:t>
            </a:r>
            <a:r>
              <a:rPr lang="en-US" spc="-25" dirty="0">
                <a:solidFill>
                  <a:srgbClr val="0D3B5A"/>
                </a:solidFill>
                <a:latin typeface="Montserrat Medium"/>
                <a:ea typeface="Lato"/>
                <a:cs typeface="Lato"/>
              </a:rPr>
              <a:t>such as revenue projections, gross margins, and profitability</a:t>
            </a:r>
          </a:p>
          <a:p>
            <a:pPr marL="896620" lvl="1" indent="-285750">
              <a:lnSpc>
                <a:spcPct val="150000"/>
              </a:lnSpc>
              <a:spcBef>
                <a:spcPts val="35"/>
              </a:spcBef>
              <a:buFontTx/>
              <a:buChar char="-"/>
            </a:pPr>
            <a:r>
              <a:rPr lang="en-US" spc="-25" dirty="0">
                <a:solidFill>
                  <a:srgbClr val="0D3B5A"/>
                </a:solidFill>
                <a:latin typeface="Montserrat Medium"/>
                <a:ea typeface="Lato"/>
                <a:cs typeface="Lato"/>
              </a:rPr>
              <a:t>Provide a </a:t>
            </a:r>
            <a:r>
              <a:rPr lang="en-US" b="1" spc="-25" dirty="0">
                <a:solidFill>
                  <a:srgbClr val="2AABC9"/>
                </a:solidFill>
                <a:latin typeface="Montserrat Medium"/>
                <a:ea typeface="Lato"/>
                <a:cs typeface="Lato"/>
              </a:rPr>
              <a:t>realistic timeline </a:t>
            </a:r>
            <a:r>
              <a:rPr lang="en-US" spc="-25" dirty="0">
                <a:solidFill>
                  <a:srgbClr val="0D3B5A"/>
                </a:solidFill>
                <a:latin typeface="Montserrat Medium"/>
                <a:ea typeface="Lato"/>
                <a:cs typeface="Lato"/>
              </a:rPr>
              <a:t>for achieving financial </a:t>
            </a:r>
            <a:r>
              <a:rPr lang="en-US" b="1" spc="-25" dirty="0">
                <a:solidFill>
                  <a:srgbClr val="2AABC9"/>
                </a:solidFill>
                <a:latin typeface="Montserrat Medium"/>
                <a:ea typeface="Lato"/>
                <a:cs typeface="Lato"/>
              </a:rPr>
              <a:t>milestones</a:t>
            </a:r>
          </a:p>
          <a:p>
            <a:pPr marL="896620" lvl="1" indent="-285750">
              <a:lnSpc>
                <a:spcPct val="150000"/>
              </a:lnSpc>
              <a:spcBef>
                <a:spcPts val="35"/>
              </a:spcBef>
              <a:buFontTx/>
              <a:buChar char="-"/>
            </a:pPr>
            <a:r>
              <a:rPr lang="en-US" spc="-25" dirty="0">
                <a:solidFill>
                  <a:srgbClr val="0D3B5A"/>
                </a:solidFill>
                <a:latin typeface="Montserrat Medium"/>
                <a:ea typeface="Lato"/>
                <a:cs typeface="Lato"/>
              </a:rPr>
              <a:t>Describe how your product or service will </a:t>
            </a:r>
            <a:r>
              <a:rPr lang="en-US" b="1" spc="-25" dirty="0">
                <a:solidFill>
                  <a:srgbClr val="2AABC9"/>
                </a:solidFill>
                <a:latin typeface="Montserrat Medium"/>
                <a:ea typeface="Lato"/>
                <a:cs typeface="Lato"/>
              </a:rPr>
              <a:t>reach</a:t>
            </a:r>
            <a:r>
              <a:rPr lang="en-US" spc="-25" dirty="0">
                <a:solidFill>
                  <a:srgbClr val="2AABC9"/>
                </a:solidFill>
                <a:latin typeface="Montserrat Medium"/>
                <a:ea typeface="Lato"/>
                <a:cs typeface="Lato"/>
              </a:rPr>
              <a:t> </a:t>
            </a:r>
            <a:r>
              <a:rPr lang="en-US" spc="-25" dirty="0">
                <a:solidFill>
                  <a:srgbClr val="0D3B5A"/>
                </a:solidFill>
                <a:latin typeface="Montserrat Medium"/>
                <a:ea typeface="Lato"/>
                <a:cs typeface="Lato"/>
              </a:rPr>
              <a:t>your clients</a:t>
            </a:r>
          </a:p>
          <a:p>
            <a:pPr marL="896620" lvl="1" indent="-285750">
              <a:lnSpc>
                <a:spcPct val="150000"/>
              </a:lnSpc>
              <a:spcBef>
                <a:spcPts val="35"/>
              </a:spcBef>
              <a:buFontTx/>
              <a:buChar char="-"/>
            </a:pPr>
            <a:r>
              <a:rPr lang="en-US" spc="-25" dirty="0">
                <a:solidFill>
                  <a:srgbClr val="0D3B5A"/>
                </a:solidFill>
                <a:latin typeface="Montserrat Medium"/>
                <a:ea typeface="Lato"/>
                <a:cs typeface="Lato"/>
              </a:rPr>
              <a:t>What </a:t>
            </a:r>
            <a:r>
              <a:rPr lang="en-US" b="1" spc="-25" dirty="0">
                <a:solidFill>
                  <a:srgbClr val="2AABC9"/>
                </a:solidFill>
                <a:latin typeface="Montserrat Medium"/>
                <a:ea typeface="Lato"/>
                <a:cs typeface="Lato"/>
              </a:rPr>
              <a:t>exit</a:t>
            </a:r>
            <a:r>
              <a:rPr lang="en-US" spc="-25" dirty="0">
                <a:solidFill>
                  <a:srgbClr val="2AABC9"/>
                </a:solidFill>
                <a:latin typeface="Montserrat Medium"/>
                <a:ea typeface="Lato"/>
                <a:cs typeface="Lato"/>
              </a:rPr>
              <a:t> </a:t>
            </a:r>
            <a:r>
              <a:rPr lang="en-US" spc="-25" dirty="0">
                <a:solidFill>
                  <a:srgbClr val="0D3B5A"/>
                </a:solidFill>
                <a:latin typeface="Montserrat Medium"/>
                <a:ea typeface="Lato"/>
                <a:cs typeface="Lato"/>
              </a:rPr>
              <a:t>will you provide your </a:t>
            </a:r>
            <a:r>
              <a:rPr lang="en-US" b="1" spc="-25" dirty="0">
                <a:solidFill>
                  <a:srgbClr val="2AABC9"/>
                </a:solidFill>
                <a:latin typeface="Montserrat Medium"/>
                <a:ea typeface="Lato"/>
                <a:cs typeface="Lato"/>
              </a:rPr>
              <a:t>investors</a:t>
            </a:r>
            <a:r>
              <a:rPr lang="en-US" spc="-25" dirty="0">
                <a:solidFill>
                  <a:srgbClr val="0D3B5A"/>
                </a:solidFill>
                <a:latin typeface="Montserrat Medium"/>
                <a:ea typeface="Lato"/>
                <a:cs typeface="Lato"/>
              </a:rPr>
              <a:t>?</a:t>
            </a:r>
            <a:r>
              <a:rPr lang="en-US" b="1" spc="-25" dirty="0">
                <a:solidFill>
                  <a:srgbClr val="0D3B5A"/>
                </a:solidFill>
                <a:latin typeface="Montserrat Medium"/>
                <a:ea typeface="Lato"/>
                <a:cs typeface="Lato"/>
              </a:rPr>
              <a:t> </a:t>
            </a:r>
            <a:endParaRPr lang="en-US" b="1" spc="-25">
              <a:solidFill>
                <a:srgbClr val="0D3B5A"/>
              </a:solidFill>
              <a:latin typeface="Montserrat Medium"/>
              <a:ea typeface="Lato"/>
              <a:cs typeface="Lato"/>
            </a:endParaRPr>
          </a:p>
          <a:p>
            <a:pPr marL="610870" lvl="1">
              <a:spcBef>
                <a:spcPts val="35"/>
              </a:spcBef>
            </a:pPr>
            <a:endParaRPr lang="en-GB" spc="-25" dirty="0">
              <a:solidFill>
                <a:srgbClr val="0D3B5A"/>
              </a:solidFill>
              <a:latin typeface="Montserrat Medium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96215" indent="0">
              <a:lnSpc>
                <a:spcPct val="100000"/>
              </a:lnSpc>
              <a:spcBef>
                <a:spcPts val="35"/>
              </a:spcBef>
              <a:buNone/>
            </a:pPr>
            <a:endParaRPr lang="en-US" b="1" spc="-65" dirty="0">
              <a:solidFill>
                <a:schemeClr val="bg1"/>
              </a:solidFill>
              <a:highlight>
                <a:srgbClr val="7B193B"/>
              </a:highlight>
              <a:latin typeface="Montserrat Medium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953770" lvl="1" indent="-342900">
              <a:lnSpc>
                <a:spcPct val="150000"/>
              </a:lnSpc>
              <a:spcBef>
                <a:spcPts val="35"/>
              </a:spcBef>
              <a:buFont typeface="Arial" panose="020B0604020202020204" pitchFamily="34" charset="0"/>
              <a:buChar char="•"/>
            </a:pPr>
            <a:r>
              <a:rPr lang="en-US" spc="-25" dirty="0">
                <a:solidFill>
                  <a:srgbClr val="0D3B5A"/>
                </a:solidFill>
                <a:latin typeface="Montserrat Medium"/>
                <a:ea typeface="Lato"/>
                <a:cs typeface="Lato"/>
              </a:rPr>
              <a:t>Highlight any strategic </a:t>
            </a:r>
            <a:r>
              <a:rPr lang="en-US" b="1" spc="-25" dirty="0">
                <a:solidFill>
                  <a:srgbClr val="2AABC9"/>
                </a:solidFill>
                <a:latin typeface="Montserrat Medium"/>
                <a:ea typeface="Lato"/>
                <a:cs typeface="Lato"/>
              </a:rPr>
              <a:t>partnerships</a:t>
            </a:r>
            <a:r>
              <a:rPr lang="en-US" spc="-25" dirty="0">
                <a:solidFill>
                  <a:srgbClr val="2AABC9"/>
                </a:solidFill>
                <a:latin typeface="Montserrat Medium"/>
                <a:ea typeface="Lato"/>
                <a:cs typeface="Lato"/>
              </a:rPr>
              <a:t> </a:t>
            </a:r>
            <a:r>
              <a:rPr lang="en-US" spc="-25" dirty="0">
                <a:solidFill>
                  <a:srgbClr val="0D3B5A"/>
                </a:solidFill>
                <a:latin typeface="Montserrat Medium"/>
                <a:ea typeface="Lato"/>
                <a:cs typeface="Lato"/>
              </a:rPr>
              <a:t>or collaborations that support your business model.</a:t>
            </a:r>
          </a:p>
          <a:p>
            <a:pPr marL="953770" lvl="1" indent="-342900">
              <a:lnSpc>
                <a:spcPct val="150000"/>
              </a:lnSpc>
              <a:spcBef>
                <a:spcPts val="35"/>
              </a:spcBef>
              <a:buFont typeface="Arial" panose="020B0604020202020204" pitchFamily="34" charset="0"/>
              <a:buChar char="•"/>
            </a:pPr>
            <a:r>
              <a:rPr lang="en-US" spc="-25" dirty="0">
                <a:solidFill>
                  <a:srgbClr val="0D3B5A"/>
                </a:solidFill>
                <a:latin typeface="Montserrat Medium"/>
                <a:ea typeface="Lato"/>
                <a:cs typeface="Lato"/>
              </a:rPr>
              <a:t>Explain how these partnerships contribute to your overall </a:t>
            </a:r>
            <a:r>
              <a:rPr lang="en-US" b="1" spc="-25" dirty="0">
                <a:solidFill>
                  <a:srgbClr val="2AABC9"/>
                </a:solidFill>
                <a:latin typeface="Montserrat Medium"/>
                <a:ea typeface="Lato"/>
                <a:cs typeface="Lato"/>
              </a:rPr>
              <a:t>success</a:t>
            </a:r>
            <a:r>
              <a:rPr lang="en-US" spc="-25" dirty="0">
                <a:solidFill>
                  <a:srgbClr val="0D3B5A"/>
                </a:solidFill>
                <a:latin typeface="Montserrat Medium"/>
                <a:ea typeface="Lato"/>
                <a:cs typeface="Lato"/>
              </a:rPr>
              <a:t>.</a:t>
            </a:r>
          </a:p>
          <a:p>
            <a:pPr marL="610870" lvl="1">
              <a:spcBef>
                <a:spcPts val="35"/>
              </a:spcBef>
            </a:pPr>
            <a:endParaRPr lang="en-US" spc="-25" dirty="0">
              <a:latin typeface="Montserrat Medium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610870" lvl="1">
              <a:spcBef>
                <a:spcPts val="35"/>
              </a:spcBef>
            </a:pPr>
            <a:endParaRPr lang="en-US" spc="-25" dirty="0">
              <a:latin typeface="Montserrat Medium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96215" indent="0">
              <a:lnSpc>
                <a:spcPct val="100000"/>
              </a:lnSpc>
              <a:spcBef>
                <a:spcPts val="35"/>
              </a:spcBef>
              <a:buNone/>
            </a:pPr>
            <a:r>
              <a:rPr lang="en-US" b="1" spc="-50" dirty="0">
                <a:solidFill>
                  <a:srgbClr val="F3C700"/>
                </a:solidFill>
                <a:latin typeface="Montserrat Medium"/>
                <a:ea typeface="Lato"/>
                <a:cs typeface="Lato"/>
              </a:rPr>
              <a:t>Key objective:</a:t>
            </a:r>
          </a:p>
          <a:p>
            <a:pPr marL="196215" indent="0">
              <a:lnSpc>
                <a:spcPct val="100000"/>
              </a:lnSpc>
              <a:spcBef>
                <a:spcPts val="35"/>
              </a:spcBef>
              <a:buNone/>
            </a:pPr>
            <a:r>
              <a:rPr lang="en-US" spc="-25" dirty="0">
                <a:solidFill>
                  <a:srgbClr val="0D3B5A"/>
                </a:solidFill>
                <a:latin typeface="Montserrat Medium"/>
                <a:ea typeface="Lato"/>
                <a:cs typeface="Lato"/>
              </a:rPr>
              <a:t>Explain how you are going to implement your innovation and get a positive </a:t>
            </a:r>
            <a:r>
              <a:rPr lang="en-US" b="1" spc="-25" dirty="0">
                <a:solidFill>
                  <a:srgbClr val="2AABC9"/>
                </a:solidFill>
                <a:latin typeface="Montserrat Medium"/>
                <a:ea typeface="Lato"/>
                <a:cs typeface="Lato"/>
              </a:rPr>
              <a:t>return on investment</a:t>
            </a:r>
            <a:r>
              <a:rPr lang="en-US" spc="-25" dirty="0">
                <a:solidFill>
                  <a:srgbClr val="2AABC9"/>
                </a:solidFill>
                <a:latin typeface="Montserrat Medium"/>
                <a:ea typeface="Lato"/>
                <a:cs typeface="Lato"/>
              </a:rPr>
              <a:t>.</a:t>
            </a:r>
          </a:p>
        </p:txBody>
      </p:sp>
      <p:sp>
        <p:nvSpPr>
          <p:cNvPr id="14" name="ZoneTexte 1">
            <a:extLst>
              <a:ext uri="{FF2B5EF4-FFF2-40B4-BE49-F238E27FC236}">
                <a16:creationId xmlns:a16="http://schemas.microsoft.com/office/drawing/2014/main" id="{A77DC55E-D3D5-7987-DEFA-7BB8118DB75B}"/>
              </a:ext>
            </a:extLst>
          </p:cNvPr>
          <p:cNvSpPr txBox="1"/>
          <p:nvPr/>
        </p:nvSpPr>
        <p:spPr>
          <a:xfrm>
            <a:off x="9394156" y="767090"/>
            <a:ext cx="2797791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spc="-50" dirty="0">
                <a:solidFill>
                  <a:srgbClr val="F8D242"/>
                </a:solidFill>
                <a:latin typeface="Montserrat Light"/>
                <a:cs typeface="Calibri"/>
              </a:rPr>
              <a:t>1 slide : 1 minute</a:t>
            </a:r>
          </a:p>
        </p:txBody>
      </p:sp>
    </p:spTree>
    <p:extLst>
      <p:ext uri="{BB962C8B-B14F-4D97-AF65-F5344CB8AC3E}">
        <p14:creationId xmlns:p14="http://schemas.microsoft.com/office/powerpoint/2010/main" val="1982883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capture d’écran, lime en acier, conception&#10;&#10;Description générée automatiquement">
            <a:extLst>
              <a:ext uri="{FF2B5EF4-FFF2-40B4-BE49-F238E27FC236}">
                <a16:creationId xmlns:a16="http://schemas.microsoft.com/office/drawing/2014/main" id="{D4F69C53-B300-DCE8-6F57-F79D50AA2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93526">
            <a:off x="-280636" y="-1503038"/>
            <a:ext cx="4914891" cy="4914891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23CB4A4-CEA8-B04B-F903-8C968A37C1AF}"/>
              </a:ext>
            </a:extLst>
          </p:cNvPr>
          <p:cNvSpPr txBox="1"/>
          <p:nvPr/>
        </p:nvSpPr>
        <p:spPr>
          <a:xfrm>
            <a:off x="120126" y="662019"/>
            <a:ext cx="267176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3200" b="1" dirty="0">
                <a:solidFill>
                  <a:srgbClr val="00444F"/>
                </a:solidFill>
                <a:latin typeface="Montserrat ExtraBold"/>
                <a:cs typeface="Poppins"/>
              </a:rPr>
              <a:t>THE ASK</a:t>
            </a:r>
          </a:p>
        </p:txBody>
      </p:sp>
      <p:sp>
        <p:nvSpPr>
          <p:cNvPr id="8" name="ZoneTexte 6">
            <a:extLst>
              <a:ext uri="{FF2B5EF4-FFF2-40B4-BE49-F238E27FC236}">
                <a16:creationId xmlns:a16="http://schemas.microsoft.com/office/drawing/2014/main" id="{8A724E89-EDEE-0939-107D-782DB082DF61}"/>
              </a:ext>
            </a:extLst>
          </p:cNvPr>
          <p:cNvSpPr txBox="1"/>
          <p:nvPr/>
        </p:nvSpPr>
        <p:spPr>
          <a:xfrm>
            <a:off x="420653" y="1390419"/>
            <a:ext cx="11337052" cy="44627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6215" indent="0">
              <a:lnSpc>
                <a:spcPct val="100000"/>
              </a:lnSpc>
              <a:spcBef>
                <a:spcPts val="35"/>
              </a:spcBef>
              <a:buNone/>
            </a:pPr>
            <a:endParaRPr lang="en-GB" sz="1200" b="1" spc="-65" dirty="0">
              <a:solidFill>
                <a:schemeClr val="bg1"/>
              </a:solidFill>
              <a:highlight>
                <a:srgbClr val="7B193B"/>
              </a:highlight>
              <a:latin typeface="Montserrat Medium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96215" indent="0">
              <a:lnSpc>
                <a:spcPct val="150000"/>
              </a:lnSpc>
              <a:spcBef>
                <a:spcPts val="35"/>
              </a:spcBef>
              <a:buNone/>
            </a:pPr>
            <a:r>
              <a:rPr lang="en-GB" b="1" spc="-25" dirty="0">
                <a:solidFill>
                  <a:srgbClr val="F3C700"/>
                </a:solidFill>
                <a:latin typeface="Montserrat Medium"/>
                <a:ea typeface="Lato"/>
                <a:cs typeface="Lato"/>
              </a:rPr>
              <a:t>Tell us:</a:t>
            </a:r>
            <a:endParaRPr lang="en-GB" spc="-25">
              <a:solidFill>
                <a:srgbClr val="F3C700"/>
              </a:solidFill>
              <a:latin typeface="Montserrat Medium"/>
              <a:ea typeface="Lato"/>
              <a:cs typeface="Lato"/>
            </a:endParaRPr>
          </a:p>
          <a:p>
            <a:pPr marL="896620" lvl="1" indent="-285750">
              <a:lnSpc>
                <a:spcPct val="150000"/>
              </a:lnSpc>
              <a:spcBef>
                <a:spcPts val="35"/>
              </a:spcBef>
              <a:buFont typeface="Arial" panose="020B0604020202020204" pitchFamily="34" charset="0"/>
              <a:buChar char="•"/>
            </a:pPr>
            <a:r>
              <a:rPr lang="en-US" spc="-25" dirty="0">
                <a:solidFill>
                  <a:srgbClr val="0D3B5A"/>
                </a:solidFill>
                <a:latin typeface="Montserrat Medium"/>
                <a:ea typeface="Lato"/>
                <a:cs typeface="Lato"/>
              </a:rPr>
              <a:t>Your </a:t>
            </a:r>
            <a:r>
              <a:rPr lang="en-US" b="1" spc="-25" dirty="0">
                <a:solidFill>
                  <a:srgbClr val="2AABC9"/>
                </a:solidFill>
                <a:latin typeface="Montserrat Medium"/>
                <a:ea typeface="Lato"/>
                <a:cs typeface="Lato"/>
              </a:rPr>
              <a:t>valuation</a:t>
            </a:r>
            <a:r>
              <a:rPr lang="en-US" spc="-25" dirty="0">
                <a:solidFill>
                  <a:srgbClr val="2AABC9"/>
                </a:solidFill>
                <a:latin typeface="Montserrat Medium"/>
                <a:ea typeface="Lato"/>
                <a:cs typeface="Lato"/>
              </a:rPr>
              <a:t> </a:t>
            </a:r>
            <a:r>
              <a:rPr lang="en-US" spc="-25" dirty="0">
                <a:solidFill>
                  <a:srgbClr val="0D3B5A"/>
                </a:solidFill>
                <a:latin typeface="Montserrat Medium"/>
                <a:ea typeface="Lato"/>
                <a:cs typeface="Lato"/>
              </a:rPr>
              <a:t>expectations</a:t>
            </a:r>
          </a:p>
          <a:p>
            <a:pPr marL="896620" lvl="1" indent="-285750">
              <a:lnSpc>
                <a:spcPct val="150000"/>
              </a:lnSpc>
              <a:spcBef>
                <a:spcPts val="35"/>
              </a:spcBef>
              <a:buFont typeface="Arial" panose="020B0604020202020204" pitchFamily="34" charset="0"/>
              <a:buChar char="•"/>
            </a:pPr>
            <a:r>
              <a:rPr lang="en-US" spc="-25" dirty="0">
                <a:solidFill>
                  <a:srgbClr val="0D3B5A"/>
                </a:solidFill>
                <a:latin typeface="Montserrat Medium"/>
                <a:ea typeface="Lato"/>
                <a:cs typeface="Lato"/>
              </a:rPr>
              <a:t>The </a:t>
            </a:r>
            <a:r>
              <a:rPr lang="en-US" b="1" spc="-25" dirty="0">
                <a:solidFill>
                  <a:srgbClr val="2AABC9"/>
                </a:solidFill>
                <a:latin typeface="Montserrat Medium"/>
                <a:ea typeface="Lato"/>
                <a:cs typeface="Lato"/>
              </a:rPr>
              <a:t>amount</a:t>
            </a:r>
            <a:r>
              <a:rPr lang="en-US" spc="-25" dirty="0">
                <a:solidFill>
                  <a:srgbClr val="2AABC9"/>
                </a:solidFill>
                <a:latin typeface="Montserrat Medium"/>
                <a:ea typeface="Lato"/>
                <a:cs typeface="Lato"/>
              </a:rPr>
              <a:t> </a:t>
            </a:r>
            <a:r>
              <a:rPr lang="en-US" spc="-25" dirty="0">
                <a:solidFill>
                  <a:srgbClr val="0D3B5A"/>
                </a:solidFill>
                <a:latin typeface="Montserrat Medium"/>
                <a:ea typeface="Lato"/>
                <a:cs typeface="Lato"/>
              </a:rPr>
              <a:t>you are looking to raise</a:t>
            </a:r>
          </a:p>
          <a:p>
            <a:pPr marL="896620" lvl="1" indent="-285750">
              <a:lnSpc>
                <a:spcPct val="150000"/>
              </a:lnSpc>
              <a:spcBef>
                <a:spcPts val="35"/>
              </a:spcBef>
              <a:buFont typeface="Arial" panose="020B0604020202020204" pitchFamily="34" charset="0"/>
              <a:buChar char="•"/>
            </a:pPr>
            <a:r>
              <a:rPr lang="en-US" spc="-25" dirty="0">
                <a:solidFill>
                  <a:srgbClr val="0D3B5A"/>
                </a:solidFill>
                <a:latin typeface="Montserrat Medium"/>
                <a:ea typeface="Lato"/>
                <a:cs typeface="Lato"/>
              </a:rPr>
              <a:t>The </a:t>
            </a:r>
            <a:r>
              <a:rPr lang="en-US" b="1" spc="-25" dirty="0">
                <a:solidFill>
                  <a:srgbClr val="2AABC9"/>
                </a:solidFill>
                <a:latin typeface="Montserrat Medium"/>
                <a:ea typeface="Lato"/>
                <a:cs typeface="Lato"/>
              </a:rPr>
              <a:t>milestones</a:t>
            </a:r>
            <a:r>
              <a:rPr lang="en-US" spc="-25" dirty="0">
                <a:solidFill>
                  <a:srgbClr val="2AABC9"/>
                </a:solidFill>
                <a:latin typeface="Montserrat Medium"/>
                <a:ea typeface="Lato"/>
                <a:cs typeface="Lato"/>
              </a:rPr>
              <a:t> </a:t>
            </a:r>
            <a:r>
              <a:rPr lang="en-US" spc="-25" dirty="0">
                <a:solidFill>
                  <a:srgbClr val="0D3B5A"/>
                </a:solidFill>
                <a:latin typeface="Montserrat Medium"/>
                <a:ea typeface="Lato"/>
                <a:cs typeface="Lato"/>
              </a:rPr>
              <a:t>you will hit with the new capital</a:t>
            </a:r>
          </a:p>
          <a:p>
            <a:pPr marL="610870" lvl="1">
              <a:spcBef>
                <a:spcPts val="35"/>
              </a:spcBef>
            </a:pPr>
            <a:endParaRPr lang="en-US" spc="-25" dirty="0">
              <a:latin typeface="Montserrat Medium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610870" lvl="1">
              <a:spcBef>
                <a:spcPts val="35"/>
              </a:spcBef>
            </a:pPr>
            <a:endParaRPr lang="en-US" spc="-25" dirty="0">
              <a:latin typeface="Montserrat Medium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610870" lvl="1">
              <a:spcBef>
                <a:spcPts val="35"/>
              </a:spcBef>
            </a:pPr>
            <a:endParaRPr lang="en-US" spc="-25" dirty="0">
              <a:latin typeface="Montserrat Medium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96215">
              <a:spcBef>
                <a:spcPts val="35"/>
              </a:spcBef>
            </a:pPr>
            <a:r>
              <a:rPr lang="en-US" b="1" spc="-50" dirty="0">
                <a:solidFill>
                  <a:srgbClr val="F3C700"/>
                </a:solidFill>
                <a:latin typeface="Montserrat Medium"/>
                <a:ea typeface="Lato"/>
                <a:cs typeface="Lato"/>
              </a:rPr>
              <a:t>Key objective:</a:t>
            </a:r>
          </a:p>
          <a:p>
            <a:pPr marL="481965" indent="-285750"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r>
              <a:rPr lang="en-US" spc="-25" dirty="0">
                <a:solidFill>
                  <a:srgbClr val="0D3B5A"/>
                </a:solidFill>
                <a:latin typeface="Montserrat Medium"/>
                <a:ea typeface="Lato"/>
                <a:cs typeface="Lato"/>
              </a:rPr>
              <a:t>Outline </a:t>
            </a:r>
            <a:r>
              <a:rPr lang="en-US" b="1" spc="-25" dirty="0">
                <a:solidFill>
                  <a:srgbClr val="2AABC9"/>
                </a:solidFill>
                <a:latin typeface="Montserrat Medium"/>
                <a:ea typeface="Lato"/>
                <a:cs typeface="Lato"/>
              </a:rPr>
              <a:t>what you need</a:t>
            </a:r>
            <a:r>
              <a:rPr lang="en-US" b="1" spc="-25" dirty="0">
                <a:solidFill>
                  <a:srgbClr val="0D3B5A"/>
                </a:solidFill>
                <a:latin typeface="Montserrat Medium"/>
                <a:ea typeface="Lato"/>
                <a:cs typeface="Lato"/>
              </a:rPr>
              <a:t> </a:t>
            </a:r>
            <a:r>
              <a:rPr lang="en-US" spc="-25" dirty="0">
                <a:solidFill>
                  <a:srgbClr val="0D3B5A"/>
                </a:solidFill>
                <a:latin typeface="Montserrat Medium"/>
                <a:ea typeface="Lato"/>
                <a:cs typeface="Lato"/>
              </a:rPr>
              <a:t>to make your business a success.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196215">
              <a:spcBef>
                <a:spcPts val="35"/>
              </a:spcBef>
            </a:pPr>
            <a:endParaRPr lang="en-US" spc="-25" dirty="0">
              <a:solidFill>
                <a:srgbClr val="0D3B5A"/>
              </a:solidFill>
              <a:latin typeface="Montserrat Medium"/>
              <a:ea typeface="Lato"/>
              <a:cs typeface="Lato"/>
            </a:endParaRPr>
          </a:p>
          <a:p>
            <a:pPr marL="481965" indent="-285750"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r>
              <a:rPr lang="en-US" spc="-25" dirty="0">
                <a:solidFill>
                  <a:srgbClr val="0D3B5A"/>
                </a:solidFill>
                <a:latin typeface="Montserrat Medium"/>
                <a:ea typeface="Lato"/>
                <a:cs typeface="Lato"/>
              </a:rPr>
              <a:t>Investors want to see that you’re hitting </a:t>
            </a:r>
            <a:r>
              <a:rPr lang="en-US" b="1" spc="-25" dirty="0">
                <a:solidFill>
                  <a:srgbClr val="2AABC9"/>
                </a:solidFill>
                <a:latin typeface="Montserrat Medium"/>
                <a:ea typeface="Lato"/>
                <a:cs typeface="Lato"/>
              </a:rPr>
              <a:t>milestones</a:t>
            </a:r>
            <a:r>
              <a:rPr lang="en-US" spc="-25" dirty="0">
                <a:solidFill>
                  <a:srgbClr val="2AABC9"/>
                </a:solidFill>
                <a:latin typeface="Montserrat Medium"/>
                <a:ea typeface="Lato"/>
                <a:cs typeface="Lato"/>
              </a:rPr>
              <a:t> </a:t>
            </a:r>
            <a:r>
              <a:rPr lang="en-US" spc="-25" dirty="0">
                <a:solidFill>
                  <a:srgbClr val="0D3B5A"/>
                </a:solidFill>
                <a:latin typeface="Montserrat Medium"/>
                <a:ea typeface="Lato"/>
                <a:cs typeface="Lato"/>
              </a:rPr>
              <a:t>and that you’re asking for the right amount of money: the amount should not be arbitrary, </a:t>
            </a:r>
            <a:r>
              <a:rPr lang="en-US" b="1" spc="-25" dirty="0">
                <a:solidFill>
                  <a:srgbClr val="2AABC9"/>
                </a:solidFill>
                <a:latin typeface="Montserrat Medium"/>
                <a:ea typeface="Lato"/>
                <a:cs typeface="Lato"/>
              </a:rPr>
              <a:t>explain by using numbers</a:t>
            </a:r>
            <a:r>
              <a:rPr lang="en-US" spc="-25" dirty="0">
                <a:solidFill>
                  <a:srgbClr val="2AABC9"/>
                </a:solidFill>
                <a:latin typeface="Montserrat Medium"/>
                <a:ea typeface="Lato"/>
                <a:cs typeface="Lato"/>
              </a:rPr>
              <a:t>.</a:t>
            </a:r>
            <a:endParaRPr lang="en-US" spc="-25" dirty="0">
              <a:solidFill>
                <a:srgbClr val="0D3B5A"/>
              </a:solidFill>
              <a:latin typeface="Montserrat Medium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96215" indent="0">
              <a:lnSpc>
                <a:spcPct val="100000"/>
              </a:lnSpc>
              <a:spcBef>
                <a:spcPts val="35"/>
              </a:spcBef>
              <a:buNone/>
            </a:pPr>
            <a:endParaRPr lang="en-US" sz="2000" spc="-25" dirty="0">
              <a:solidFill>
                <a:srgbClr val="0D3B5A"/>
              </a:solidFill>
              <a:latin typeface="Montserrat Medium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ZoneTexte 1">
            <a:extLst>
              <a:ext uri="{FF2B5EF4-FFF2-40B4-BE49-F238E27FC236}">
                <a16:creationId xmlns:a16="http://schemas.microsoft.com/office/drawing/2014/main" id="{B8DDE90B-7812-5EFA-54A4-651C41F6BDDF}"/>
              </a:ext>
            </a:extLst>
          </p:cNvPr>
          <p:cNvSpPr txBox="1"/>
          <p:nvPr/>
        </p:nvSpPr>
        <p:spPr>
          <a:xfrm>
            <a:off x="9394156" y="767090"/>
            <a:ext cx="2797791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spc="-50" dirty="0">
                <a:solidFill>
                  <a:srgbClr val="F8D242"/>
                </a:solidFill>
                <a:latin typeface="Montserrat Light"/>
                <a:cs typeface="Calibri"/>
              </a:rPr>
              <a:t>1 slide : 1 minute</a:t>
            </a:r>
          </a:p>
        </p:txBody>
      </p:sp>
    </p:spTree>
    <p:extLst>
      <p:ext uri="{BB962C8B-B14F-4D97-AF65-F5344CB8AC3E}">
        <p14:creationId xmlns:p14="http://schemas.microsoft.com/office/powerpoint/2010/main" val="1433886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95E05A-DCF4-BCB7-CE36-76560289D87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F8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5" name="Image 4" descr="Une image contenant capture d’écran, texte, conception&#10;&#10;Description générée automatiquement">
            <a:extLst>
              <a:ext uri="{FF2B5EF4-FFF2-40B4-BE49-F238E27FC236}">
                <a16:creationId xmlns:a16="http://schemas.microsoft.com/office/drawing/2014/main" id="{7476F497-73BE-76C6-24A9-B1842201F3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811" y="5622175"/>
            <a:ext cx="1641621" cy="1641621"/>
          </a:xfrm>
          <a:prstGeom prst="rect">
            <a:avLst/>
          </a:prstGeom>
        </p:spPr>
      </p:pic>
      <p:pic>
        <p:nvPicPr>
          <p:cNvPr id="3" name="Image 2" descr="Une image contenant motif, noir et blanc, capture d’écran, art&#10;&#10;Description générée automatiquement">
            <a:extLst>
              <a:ext uri="{FF2B5EF4-FFF2-40B4-BE49-F238E27FC236}">
                <a16:creationId xmlns:a16="http://schemas.microsoft.com/office/drawing/2014/main" id="{2206F023-FC27-E2DE-3F22-6B54F5B6ED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206" y="-1343868"/>
            <a:ext cx="2541224" cy="2541224"/>
          </a:xfrm>
          <a:prstGeom prst="rect">
            <a:avLst/>
          </a:prstGeom>
        </p:spPr>
      </p:pic>
      <p:sp>
        <p:nvSpPr>
          <p:cNvPr id="14" name="ZoneTexte 6">
            <a:extLst>
              <a:ext uri="{FF2B5EF4-FFF2-40B4-BE49-F238E27FC236}">
                <a16:creationId xmlns:a16="http://schemas.microsoft.com/office/drawing/2014/main" id="{D8D4B498-44AE-8145-DB2F-223791A5EEFE}"/>
              </a:ext>
            </a:extLst>
          </p:cNvPr>
          <p:cNvSpPr txBox="1"/>
          <p:nvPr/>
        </p:nvSpPr>
        <p:spPr>
          <a:xfrm>
            <a:off x="427474" y="1685574"/>
            <a:ext cx="11337052" cy="30153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6215" indent="0">
              <a:lnSpc>
                <a:spcPct val="100000"/>
              </a:lnSpc>
              <a:spcBef>
                <a:spcPts val="35"/>
              </a:spcBef>
              <a:buNone/>
            </a:pPr>
            <a:endParaRPr lang="en-GB" sz="1400" b="1" spc="-65" dirty="0">
              <a:solidFill>
                <a:srgbClr val="2AABC9"/>
              </a:solidFill>
              <a:highlight>
                <a:srgbClr val="7B193B"/>
              </a:highlight>
              <a:latin typeface="Montserrat Medium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96215" indent="0">
              <a:lnSpc>
                <a:spcPct val="150000"/>
              </a:lnSpc>
              <a:spcBef>
                <a:spcPts val="35"/>
              </a:spcBef>
              <a:buNone/>
            </a:pPr>
            <a:r>
              <a:rPr lang="en-US" sz="2400" b="1" spc="-25" dirty="0">
                <a:solidFill>
                  <a:srgbClr val="2AABC9"/>
                </a:solidFill>
                <a:latin typeface="Montserrat Medium"/>
                <a:ea typeface="Lato"/>
                <a:cs typeface="Lato"/>
              </a:rPr>
              <a:t>First name</a:t>
            </a:r>
          </a:p>
          <a:p>
            <a:pPr marL="196215" indent="0">
              <a:lnSpc>
                <a:spcPct val="150000"/>
              </a:lnSpc>
              <a:spcBef>
                <a:spcPts val="35"/>
              </a:spcBef>
              <a:buNone/>
            </a:pPr>
            <a:r>
              <a:rPr lang="en-US" sz="2400" b="1" spc="-25" dirty="0">
                <a:solidFill>
                  <a:srgbClr val="2AABC9"/>
                </a:solidFill>
                <a:latin typeface="Montserrat Medium"/>
                <a:ea typeface="Lato"/>
                <a:cs typeface="Lato"/>
              </a:rPr>
              <a:t>Family name</a:t>
            </a:r>
          </a:p>
          <a:p>
            <a:pPr marL="196215" indent="0">
              <a:lnSpc>
                <a:spcPct val="150000"/>
              </a:lnSpc>
              <a:spcBef>
                <a:spcPts val="35"/>
              </a:spcBef>
              <a:buNone/>
            </a:pPr>
            <a:r>
              <a:rPr lang="en-US" sz="2400" b="1" spc="-25" err="1">
                <a:solidFill>
                  <a:srgbClr val="2AABC9"/>
                </a:solidFill>
                <a:latin typeface="Montserrat Medium"/>
                <a:ea typeface="Lato"/>
                <a:cs typeface="Lato"/>
              </a:rPr>
              <a:t>Organisation</a:t>
            </a:r>
            <a:r>
              <a:rPr lang="en-US" sz="2400" b="1" spc="-25" dirty="0">
                <a:solidFill>
                  <a:srgbClr val="2AABC9"/>
                </a:solidFill>
                <a:latin typeface="Montserrat Medium"/>
                <a:ea typeface="Lato"/>
                <a:cs typeface="Lato"/>
              </a:rPr>
              <a:t> name</a:t>
            </a:r>
          </a:p>
          <a:p>
            <a:pPr marL="196215" indent="0">
              <a:lnSpc>
                <a:spcPct val="150000"/>
              </a:lnSpc>
              <a:spcBef>
                <a:spcPts val="35"/>
              </a:spcBef>
              <a:buNone/>
            </a:pPr>
            <a:r>
              <a:rPr lang="en-US" sz="2400" b="1" spc="-25" dirty="0">
                <a:solidFill>
                  <a:srgbClr val="2AABC9"/>
                </a:solidFill>
                <a:latin typeface="Montserrat Medium"/>
                <a:ea typeface="Lato"/>
                <a:cs typeface="Lato"/>
              </a:rPr>
              <a:t>Email address</a:t>
            </a:r>
          </a:p>
          <a:p>
            <a:pPr marL="196215" indent="0">
              <a:lnSpc>
                <a:spcPct val="150000"/>
              </a:lnSpc>
              <a:spcBef>
                <a:spcPts val="35"/>
              </a:spcBef>
              <a:buNone/>
            </a:pPr>
            <a:r>
              <a:rPr lang="en-US" sz="2400" b="1" spc="-25" dirty="0">
                <a:solidFill>
                  <a:srgbClr val="2AABC9"/>
                </a:solidFill>
                <a:latin typeface="Montserrat Medium"/>
                <a:ea typeface="Lato"/>
                <a:cs typeface="Lato"/>
              </a:rPr>
              <a:t>Phone number</a:t>
            </a:r>
          </a:p>
        </p:txBody>
      </p:sp>
      <p:pic>
        <p:nvPicPr>
          <p:cNvPr id="16" name="Image 15" descr="Une image contenant capture d’écran, lime en acier, conception&#10;&#10;Description générée automatiquement">
            <a:extLst>
              <a:ext uri="{FF2B5EF4-FFF2-40B4-BE49-F238E27FC236}">
                <a16:creationId xmlns:a16="http://schemas.microsoft.com/office/drawing/2014/main" id="{E3342009-56B6-D439-3AA9-1CA442E55D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93526">
            <a:off x="-280636" y="-1503038"/>
            <a:ext cx="4914891" cy="4914891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AE16628A-AB66-0790-052A-39D9FBC19018}"/>
              </a:ext>
            </a:extLst>
          </p:cNvPr>
          <p:cNvSpPr txBox="1"/>
          <p:nvPr/>
        </p:nvSpPr>
        <p:spPr>
          <a:xfrm>
            <a:off x="120126" y="662019"/>
            <a:ext cx="4302920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3200" b="1" dirty="0">
                <a:solidFill>
                  <a:srgbClr val="00444F"/>
                </a:solidFill>
                <a:latin typeface="Montserrat ExtraBold"/>
                <a:cs typeface="Poppins"/>
              </a:rPr>
              <a:t>CONTACT DETAILS</a:t>
            </a:r>
          </a:p>
        </p:txBody>
      </p:sp>
    </p:spTree>
    <p:extLst>
      <p:ext uri="{BB962C8B-B14F-4D97-AF65-F5344CB8AC3E}">
        <p14:creationId xmlns:p14="http://schemas.microsoft.com/office/powerpoint/2010/main" val="1706264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DFEFA3-CE1C-E054-93C1-AAEAA92DDB1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6C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0BCB9047-187F-4052-114F-BF5D462DD3B0}"/>
              </a:ext>
            </a:extLst>
          </p:cNvPr>
          <p:cNvGrpSpPr/>
          <p:nvPr/>
        </p:nvGrpSpPr>
        <p:grpSpPr>
          <a:xfrm>
            <a:off x="1549785" y="2670691"/>
            <a:ext cx="9092430" cy="1516618"/>
            <a:chOff x="1549785" y="2450238"/>
            <a:chExt cx="9092430" cy="1516618"/>
          </a:xfrm>
        </p:grpSpPr>
        <p:pic>
          <p:nvPicPr>
            <p:cNvPr id="4" name="Image 3" descr="Une image contenant capture d’écran, blanc, conception&#10;&#10;Description générée automatiquement">
              <a:extLst>
                <a:ext uri="{FF2B5EF4-FFF2-40B4-BE49-F238E27FC236}">
                  <a16:creationId xmlns:a16="http://schemas.microsoft.com/office/drawing/2014/main" id="{1D2A581E-1388-9D4B-9294-8130C38171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Marker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9785" y="2450238"/>
              <a:ext cx="9092430" cy="1516618"/>
            </a:xfrm>
            <a:prstGeom prst="rect">
              <a:avLst/>
            </a:prstGeom>
          </p:spPr>
        </p:pic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623CB4A4-CEA8-B04B-F903-8C968A37C1AF}"/>
                </a:ext>
              </a:extLst>
            </p:cNvPr>
            <p:cNvSpPr txBox="1"/>
            <p:nvPr/>
          </p:nvSpPr>
          <p:spPr>
            <a:xfrm>
              <a:off x="3119181" y="2746882"/>
              <a:ext cx="5953638" cy="92333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fr-FR" sz="5400" b="1" dirty="0">
                  <a:solidFill>
                    <a:srgbClr val="00444F"/>
                  </a:solidFill>
                  <a:latin typeface="Montserrat ExtraBold"/>
                  <a:cs typeface="Poppins"/>
                </a:rPr>
                <a:t>Start-up Slams</a:t>
              </a:r>
              <a:endParaRPr lang="fr-FR" sz="5400" b="1">
                <a:solidFill>
                  <a:srgbClr val="00444F"/>
                </a:solidFill>
                <a:latin typeface="Montserrat ExtraBold" pitchFamily="2" charset="0"/>
                <a:cs typeface="Poppins" panose="00000800000000000000" pitchFamily="2" charset="0"/>
              </a:endParaRPr>
            </a:p>
          </p:txBody>
        </p:sp>
      </p:grpSp>
      <p:pic>
        <p:nvPicPr>
          <p:cNvPr id="11" name="Image 10" descr="Une image contenant outil, jaune&#10;&#10;Description générée automatiquement avec une confiance moyenne">
            <a:extLst>
              <a:ext uri="{FF2B5EF4-FFF2-40B4-BE49-F238E27FC236}">
                <a16:creationId xmlns:a16="http://schemas.microsoft.com/office/drawing/2014/main" id="{65BC1336-7719-354A-E674-0151F14DD8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787" y="-1278385"/>
            <a:ext cx="2253440" cy="2253440"/>
          </a:xfrm>
          <a:prstGeom prst="rect">
            <a:avLst/>
          </a:prstGeom>
        </p:spPr>
      </p:pic>
      <p:pic>
        <p:nvPicPr>
          <p:cNvPr id="13" name="Image 12" descr="Une image contenant motif, noir et blanc, capture d’écran, art&#10;&#10;Description générée automatiquement">
            <a:extLst>
              <a:ext uri="{FF2B5EF4-FFF2-40B4-BE49-F238E27FC236}">
                <a16:creationId xmlns:a16="http://schemas.microsoft.com/office/drawing/2014/main" id="{E7B26710-54CB-04FA-1186-F1627809A6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4751" y="-438704"/>
            <a:ext cx="2541224" cy="2541224"/>
          </a:xfrm>
          <a:prstGeom prst="rect">
            <a:avLst/>
          </a:prstGeom>
        </p:spPr>
      </p:pic>
      <p:pic>
        <p:nvPicPr>
          <p:cNvPr id="15" name="Image 14" descr="Une image contenant capture d’écran, texte, conception&#10;&#10;Description générée automatiquement">
            <a:extLst>
              <a:ext uri="{FF2B5EF4-FFF2-40B4-BE49-F238E27FC236}">
                <a16:creationId xmlns:a16="http://schemas.microsoft.com/office/drawing/2014/main" id="{F5FB25D5-6477-D05A-B78E-9D4CA4E8B0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7020" y="5405760"/>
            <a:ext cx="1641621" cy="164162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F22A3B8-7753-B435-7ED4-430AF6335FB5}"/>
              </a:ext>
            </a:extLst>
          </p:cNvPr>
          <p:cNvSpPr txBox="1"/>
          <p:nvPr/>
        </p:nvSpPr>
        <p:spPr>
          <a:xfrm>
            <a:off x="3116800" y="4238923"/>
            <a:ext cx="5953638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5400" b="1" dirty="0">
                <a:solidFill>
                  <a:srgbClr val="F8D242"/>
                </a:solidFill>
                <a:latin typeface="Montserrat ExtraBold"/>
                <a:cs typeface="Poppins"/>
              </a:rPr>
              <a:t>Guidelines</a:t>
            </a:r>
            <a:endParaRPr lang="fr-FR" sz="5400" b="1">
              <a:solidFill>
                <a:srgbClr val="F8D242"/>
              </a:solidFill>
              <a:latin typeface="Montserrat ExtraBold" pitchFamily="2" charset="0"/>
              <a:cs typeface="Poppins" panose="00000800000000000000" pitchFamily="2" charset="0"/>
            </a:endParaRPr>
          </a:p>
        </p:txBody>
      </p:sp>
      <p:pic>
        <p:nvPicPr>
          <p:cNvPr id="8" name="Image 7" descr="Une image contenant texte, Police, Graphique, capture d’écran&#10;&#10;Description générée automatiquement">
            <a:extLst>
              <a:ext uri="{FF2B5EF4-FFF2-40B4-BE49-F238E27FC236}">
                <a16:creationId xmlns:a16="http://schemas.microsoft.com/office/drawing/2014/main" id="{FB1B9C44-9AAE-5B3B-6D88-7B43D7A6D73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4699" t="42412" r="23343" b="36770"/>
          <a:stretch/>
        </p:blipFill>
        <p:spPr>
          <a:xfrm>
            <a:off x="3612274" y="1216819"/>
            <a:ext cx="4632869" cy="144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71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capture d’écran, lime en acier, conception&#10;&#10;Description générée automatiquement">
            <a:extLst>
              <a:ext uri="{FF2B5EF4-FFF2-40B4-BE49-F238E27FC236}">
                <a16:creationId xmlns:a16="http://schemas.microsoft.com/office/drawing/2014/main" id="{D4F69C53-B300-DCE8-6F57-F79D50AA2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93526">
            <a:off x="-280636" y="-1503038"/>
            <a:ext cx="4914891" cy="4914891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23CB4A4-CEA8-B04B-F903-8C968A37C1AF}"/>
              </a:ext>
            </a:extLst>
          </p:cNvPr>
          <p:cNvSpPr txBox="1"/>
          <p:nvPr/>
        </p:nvSpPr>
        <p:spPr>
          <a:xfrm>
            <a:off x="1063" y="685832"/>
            <a:ext cx="4410075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3200" b="1" dirty="0">
                <a:solidFill>
                  <a:srgbClr val="00444F"/>
                </a:solidFill>
                <a:latin typeface="Montserrat ExtraBold"/>
                <a:cs typeface="Poppins"/>
              </a:rPr>
              <a:t>PITCH GUIDELINES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F87E075-3E4F-D54B-57FB-BEEF5C17F4E4}"/>
              </a:ext>
            </a:extLst>
          </p:cNvPr>
          <p:cNvSpPr txBox="1"/>
          <p:nvPr/>
        </p:nvSpPr>
        <p:spPr>
          <a:xfrm>
            <a:off x="626501" y="1717285"/>
            <a:ext cx="10840420" cy="48013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fr-FR" b="1" dirty="0">
                <a:solidFill>
                  <a:srgbClr val="00444F"/>
                </a:solidFill>
                <a:latin typeface="Montserrat ExtraBold"/>
              </a:rPr>
              <a:t>OBJECTIVES</a:t>
            </a:r>
          </a:p>
          <a:p>
            <a:pPr algn="just"/>
            <a:endParaRPr lang="fr-FR" dirty="0">
              <a:solidFill>
                <a:srgbClr val="00444F"/>
              </a:solidFill>
              <a:latin typeface="Montserrat Medium"/>
            </a:endParaRPr>
          </a:p>
          <a:p>
            <a:pPr marL="285750" indent="-285750" algn="just">
              <a:buFont typeface="Courier New"/>
              <a:buChar char="o"/>
            </a:pPr>
            <a:r>
              <a:rPr lang="fr-FR" err="1">
                <a:solidFill>
                  <a:srgbClr val="00444F"/>
                </a:solidFill>
                <a:latin typeface="Montserrat Medium"/>
              </a:rPr>
              <a:t>Provide</a:t>
            </a:r>
            <a:r>
              <a:rPr lang="fr-FR" dirty="0">
                <a:solidFill>
                  <a:srgbClr val="00444F"/>
                </a:solidFill>
                <a:latin typeface="Montserrat Medium"/>
              </a:rPr>
              <a:t> the guidance </a:t>
            </a:r>
            <a:r>
              <a:rPr lang="fr-FR" err="1">
                <a:solidFill>
                  <a:srgbClr val="00444F"/>
                </a:solidFill>
                <a:latin typeface="Montserrat Medium"/>
              </a:rPr>
              <a:t>you</a:t>
            </a:r>
            <a:r>
              <a:rPr lang="fr-FR" dirty="0">
                <a:solidFill>
                  <a:srgbClr val="00444F"/>
                </a:solidFill>
                <a:latin typeface="Montserrat Medium"/>
              </a:rPr>
              <a:t> </a:t>
            </a:r>
            <a:r>
              <a:rPr lang="fr-FR" err="1">
                <a:solidFill>
                  <a:srgbClr val="00444F"/>
                </a:solidFill>
                <a:latin typeface="Montserrat Medium"/>
              </a:rPr>
              <a:t>need</a:t>
            </a:r>
            <a:r>
              <a:rPr lang="fr-FR" dirty="0">
                <a:solidFill>
                  <a:srgbClr val="00444F"/>
                </a:solidFill>
                <a:latin typeface="Montserrat Medium"/>
              </a:rPr>
              <a:t> to </a:t>
            </a:r>
            <a:r>
              <a:rPr lang="fr-FR" err="1">
                <a:solidFill>
                  <a:srgbClr val="00444F"/>
                </a:solidFill>
                <a:latin typeface="Montserrat Medium"/>
              </a:rPr>
              <a:t>effectively</a:t>
            </a:r>
            <a:r>
              <a:rPr lang="fr-FR" dirty="0">
                <a:solidFill>
                  <a:srgbClr val="00444F"/>
                </a:solidFill>
                <a:latin typeface="Montserrat Medium"/>
              </a:rPr>
              <a:t> </a:t>
            </a:r>
            <a:r>
              <a:rPr lang="fr-FR" b="1" err="1">
                <a:solidFill>
                  <a:srgbClr val="F3C700"/>
                </a:solidFill>
                <a:latin typeface="Montserrat Medium"/>
              </a:rPr>
              <a:t>communicate</a:t>
            </a:r>
            <a:r>
              <a:rPr lang="fr-FR" b="1" dirty="0">
                <a:solidFill>
                  <a:srgbClr val="F3C700"/>
                </a:solidFill>
                <a:latin typeface="Montserrat Medium"/>
              </a:rPr>
              <a:t> </a:t>
            </a:r>
            <a:r>
              <a:rPr lang="fr-FR" b="1" err="1">
                <a:solidFill>
                  <a:srgbClr val="F3C700"/>
                </a:solidFill>
                <a:latin typeface="Montserrat Medium"/>
              </a:rPr>
              <a:t>your</a:t>
            </a:r>
            <a:r>
              <a:rPr lang="fr-FR" b="1" dirty="0">
                <a:solidFill>
                  <a:srgbClr val="F3C700"/>
                </a:solidFill>
                <a:latin typeface="Montserrat Medium"/>
              </a:rPr>
              <a:t> business </a:t>
            </a:r>
            <a:r>
              <a:rPr lang="fr-FR" b="1" err="1">
                <a:solidFill>
                  <a:srgbClr val="F3C700"/>
                </a:solidFill>
                <a:latin typeface="Montserrat Medium"/>
              </a:rPr>
              <a:t>idea</a:t>
            </a:r>
            <a:r>
              <a:rPr lang="fr-FR" b="0" i="0" dirty="0">
                <a:solidFill>
                  <a:srgbClr val="00444F"/>
                </a:solidFill>
                <a:effectLst/>
                <a:latin typeface="Montserrat Medium"/>
              </a:rPr>
              <a:t>.</a:t>
            </a:r>
            <a:endParaRPr lang="fr-FR" dirty="0">
              <a:solidFill>
                <a:srgbClr val="00444F"/>
              </a:solidFill>
              <a:latin typeface="Montserrat Medium"/>
            </a:endParaRPr>
          </a:p>
          <a:p>
            <a:pPr marL="285750" indent="-285750" algn="just">
              <a:buFont typeface="Courier New"/>
              <a:buChar char="o"/>
            </a:pPr>
            <a:endParaRPr lang="fr-FR" dirty="0">
              <a:solidFill>
                <a:srgbClr val="00444F"/>
              </a:solidFill>
              <a:latin typeface="Montserrat Medium"/>
            </a:endParaRPr>
          </a:p>
          <a:p>
            <a:pPr marL="285750" indent="-285750" algn="just">
              <a:buFont typeface="Courier New"/>
              <a:buChar char="o"/>
            </a:pPr>
            <a:r>
              <a:rPr lang="fr-FR" dirty="0">
                <a:solidFill>
                  <a:srgbClr val="00444F"/>
                </a:solidFill>
                <a:latin typeface="Montserrat Medium"/>
              </a:rPr>
              <a:t>Encourage </a:t>
            </a:r>
            <a:r>
              <a:rPr lang="fr-FR" err="1">
                <a:solidFill>
                  <a:srgbClr val="00444F"/>
                </a:solidFill>
                <a:latin typeface="Montserrat Medium"/>
              </a:rPr>
              <a:t>you</a:t>
            </a:r>
            <a:r>
              <a:rPr lang="fr-FR" dirty="0">
                <a:solidFill>
                  <a:srgbClr val="00444F"/>
                </a:solidFill>
                <a:latin typeface="Montserrat Medium"/>
              </a:rPr>
              <a:t> to </a:t>
            </a:r>
            <a:r>
              <a:rPr lang="fr-FR" b="1" err="1">
                <a:solidFill>
                  <a:srgbClr val="F3C700"/>
                </a:solidFill>
                <a:latin typeface="Montserrat Medium"/>
              </a:rPr>
              <a:t>think</a:t>
            </a:r>
            <a:r>
              <a:rPr lang="fr-FR" b="1" dirty="0">
                <a:solidFill>
                  <a:srgbClr val="F3C700"/>
                </a:solidFill>
                <a:latin typeface="Montserrat Medium"/>
              </a:rPr>
              <a:t> </a:t>
            </a:r>
            <a:r>
              <a:rPr lang="fr-FR" b="1" err="1">
                <a:solidFill>
                  <a:srgbClr val="F3C700"/>
                </a:solidFill>
                <a:latin typeface="Montserrat Medium"/>
              </a:rPr>
              <a:t>through</a:t>
            </a:r>
            <a:r>
              <a:rPr lang="fr-FR" b="1" dirty="0">
                <a:solidFill>
                  <a:srgbClr val="F3C700"/>
                </a:solidFill>
                <a:latin typeface="Montserrat Medium"/>
              </a:rPr>
              <a:t> the aspects</a:t>
            </a:r>
            <a:r>
              <a:rPr lang="fr-FR" dirty="0">
                <a:solidFill>
                  <a:srgbClr val="00444F"/>
                </a:solidFill>
                <a:latin typeface="Montserrat Medium"/>
              </a:rPr>
              <a:t> of </a:t>
            </a:r>
            <a:r>
              <a:rPr lang="fr-FR" err="1">
                <a:solidFill>
                  <a:srgbClr val="00444F"/>
                </a:solidFill>
                <a:latin typeface="Montserrat Medium"/>
              </a:rPr>
              <a:t>your</a:t>
            </a:r>
            <a:r>
              <a:rPr lang="fr-FR" dirty="0">
                <a:solidFill>
                  <a:srgbClr val="00444F"/>
                </a:solidFill>
                <a:latin typeface="Montserrat Medium"/>
              </a:rPr>
              <a:t> business the </a:t>
            </a:r>
            <a:r>
              <a:rPr lang="fr-FR" err="1">
                <a:solidFill>
                  <a:srgbClr val="00444F"/>
                </a:solidFill>
                <a:latin typeface="Montserrat Medium"/>
              </a:rPr>
              <a:t>same</a:t>
            </a:r>
            <a:r>
              <a:rPr lang="fr-FR" dirty="0">
                <a:solidFill>
                  <a:srgbClr val="00444F"/>
                </a:solidFill>
                <a:latin typeface="Montserrat Medium"/>
              </a:rPr>
              <a:t> </a:t>
            </a:r>
            <a:r>
              <a:rPr lang="fr-FR" err="1">
                <a:solidFill>
                  <a:srgbClr val="00444F"/>
                </a:solidFill>
                <a:latin typeface="Montserrat Medium"/>
              </a:rPr>
              <a:t>way</a:t>
            </a:r>
            <a:r>
              <a:rPr lang="fr-FR" dirty="0">
                <a:solidFill>
                  <a:srgbClr val="00444F"/>
                </a:solidFill>
                <a:latin typeface="Montserrat Medium"/>
              </a:rPr>
              <a:t> </a:t>
            </a:r>
            <a:r>
              <a:rPr lang="fr-FR" err="1">
                <a:solidFill>
                  <a:srgbClr val="00444F"/>
                </a:solidFill>
                <a:latin typeface="Montserrat Medium"/>
              </a:rPr>
              <a:t>VCs</a:t>
            </a:r>
            <a:r>
              <a:rPr lang="fr-FR" dirty="0">
                <a:solidFill>
                  <a:srgbClr val="00444F"/>
                </a:solidFill>
                <a:latin typeface="Montserrat Medium"/>
              </a:rPr>
              <a:t> </a:t>
            </a:r>
            <a:r>
              <a:rPr lang="fr-FR" err="1">
                <a:solidFill>
                  <a:srgbClr val="00444F"/>
                </a:solidFill>
                <a:latin typeface="Montserrat Medium"/>
              </a:rPr>
              <a:t>will</a:t>
            </a:r>
            <a:r>
              <a:rPr lang="fr-FR" dirty="0">
                <a:solidFill>
                  <a:srgbClr val="00444F"/>
                </a:solidFill>
                <a:latin typeface="Montserrat Medium"/>
              </a:rPr>
              <a:t> </a:t>
            </a:r>
            <a:r>
              <a:rPr lang="fr-FR" err="1">
                <a:solidFill>
                  <a:srgbClr val="00444F"/>
                </a:solidFill>
                <a:latin typeface="Montserrat Medium"/>
              </a:rPr>
              <a:t>be</a:t>
            </a:r>
            <a:r>
              <a:rPr lang="fr-FR" dirty="0">
                <a:solidFill>
                  <a:srgbClr val="00444F"/>
                </a:solidFill>
                <a:latin typeface="Montserrat Medium"/>
              </a:rPr>
              <a:t> </a:t>
            </a:r>
            <a:r>
              <a:rPr lang="fr-FR" err="1">
                <a:solidFill>
                  <a:srgbClr val="00444F"/>
                </a:solidFill>
                <a:latin typeface="Montserrat Medium"/>
              </a:rPr>
              <a:t>assessing</a:t>
            </a:r>
            <a:r>
              <a:rPr lang="fr-FR" dirty="0">
                <a:solidFill>
                  <a:srgbClr val="00444F"/>
                </a:solidFill>
                <a:latin typeface="Montserrat Medium"/>
              </a:rPr>
              <a:t> </a:t>
            </a:r>
            <a:r>
              <a:rPr lang="fr-FR" err="1">
                <a:solidFill>
                  <a:srgbClr val="00444F"/>
                </a:solidFill>
                <a:latin typeface="Montserrat Medium"/>
              </a:rPr>
              <a:t>it</a:t>
            </a:r>
            <a:r>
              <a:rPr lang="fr-FR" b="0" i="0" dirty="0">
                <a:solidFill>
                  <a:srgbClr val="00444F"/>
                </a:solidFill>
                <a:effectLst/>
                <a:latin typeface="Montserrat Medium"/>
              </a:rPr>
              <a:t>.</a:t>
            </a:r>
            <a:endParaRPr lang="fr-FR" dirty="0">
              <a:solidFill>
                <a:srgbClr val="00444F"/>
              </a:solidFill>
              <a:latin typeface="Montserrat Medium"/>
            </a:endParaRPr>
          </a:p>
          <a:p>
            <a:pPr marL="285750" indent="-285750" algn="just">
              <a:buFont typeface="Courier New"/>
              <a:buChar char="o"/>
            </a:pPr>
            <a:endParaRPr lang="fr-FR" dirty="0">
              <a:solidFill>
                <a:srgbClr val="00444F"/>
              </a:solidFill>
              <a:latin typeface="Montserrat Medium"/>
            </a:endParaRPr>
          </a:p>
          <a:p>
            <a:pPr marL="285750" indent="-285750" algn="just">
              <a:buFont typeface="Courier New"/>
              <a:buChar char="o"/>
            </a:pPr>
            <a:r>
              <a:rPr lang="fr-FR" dirty="0">
                <a:solidFill>
                  <a:srgbClr val="00444F"/>
                </a:solidFill>
                <a:latin typeface="Montserrat Medium"/>
              </a:rPr>
              <a:t>Help </a:t>
            </a:r>
            <a:r>
              <a:rPr lang="fr-FR" err="1">
                <a:solidFill>
                  <a:srgbClr val="00444F"/>
                </a:solidFill>
                <a:latin typeface="Montserrat Medium"/>
              </a:rPr>
              <a:t>you</a:t>
            </a:r>
            <a:r>
              <a:rPr lang="fr-FR" dirty="0">
                <a:solidFill>
                  <a:srgbClr val="00444F"/>
                </a:solidFill>
                <a:latin typeface="Montserrat Medium"/>
              </a:rPr>
              <a:t> to </a:t>
            </a:r>
            <a:r>
              <a:rPr lang="fr-FR" b="1" err="1">
                <a:solidFill>
                  <a:srgbClr val="F3C700"/>
                </a:solidFill>
                <a:latin typeface="Montserrat Medium"/>
              </a:rPr>
              <a:t>sell</a:t>
            </a:r>
            <a:r>
              <a:rPr lang="fr-FR" b="1" dirty="0">
                <a:solidFill>
                  <a:srgbClr val="F3C700"/>
                </a:solidFill>
                <a:latin typeface="Montserrat Medium"/>
              </a:rPr>
              <a:t> </a:t>
            </a:r>
            <a:r>
              <a:rPr lang="fr-FR" b="1" err="1">
                <a:solidFill>
                  <a:srgbClr val="F3C700"/>
                </a:solidFill>
                <a:latin typeface="Montserrat Medium"/>
              </a:rPr>
              <a:t>your</a:t>
            </a:r>
            <a:r>
              <a:rPr lang="fr-FR" b="1" dirty="0">
                <a:solidFill>
                  <a:srgbClr val="F3C700"/>
                </a:solidFill>
                <a:latin typeface="Montserrat Medium"/>
              </a:rPr>
              <a:t> </a:t>
            </a:r>
            <a:r>
              <a:rPr lang="fr-FR" b="1" err="1">
                <a:solidFill>
                  <a:srgbClr val="F3C700"/>
                </a:solidFill>
                <a:latin typeface="Montserrat Medium"/>
              </a:rPr>
              <a:t>idea</a:t>
            </a:r>
            <a:r>
              <a:rPr lang="fr-FR" dirty="0">
                <a:solidFill>
                  <a:srgbClr val="00444F"/>
                </a:solidFill>
                <a:latin typeface="Montserrat Medium"/>
              </a:rPr>
              <a:t> to the audience </a:t>
            </a:r>
            <a:r>
              <a:rPr lang="fr-FR" err="1">
                <a:solidFill>
                  <a:srgbClr val="00444F"/>
                </a:solidFill>
                <a:latin typeface="Montserrat Medium"/>
              </a:rPr>
              <a:t>composed</a:t>
            </a:r>
            <a:r>
              <a:rPr lang="fr-FR" dirty="0">
                <a:solidFill>
                  <a:srgbClr val="00444F"/>
                </a:solidFill>
                <a:latin typeface="Montserrat Medium"/>
              </a:rPr>
              <a:t> of </a:t>
            </a:r>
            <a:r>
              <a:rPr lang="fr-FR" err="1">
                <a:solidFill>
                  <a:srgbClr val="00444F"/>
                </a:solidFill>
                <a:latin typeface="Montserrat Medium"/>
              </a:rPr>
              <a:t>investors</a:t>
            </a:r>
            <a:r>
              <a:rPr lang="fr-FR" b="0" i="0" dirty="0">
                <a:solidFill>
                  <a:srgbClr val="00444F"/>
                </a:solidFill>
                <a:effectLst/>
                <a:latin typeface="Montserrat Medium"/>
              </a:rPr>
              <a:t>, </a:t>
            </a:r>
            <a:r>
              <a:rPr lang="fr-FR" err="1">
                <a:solidFill>
                  <a:srgbClr val="00444F"/>
                </a:solidFill>
                <a:latin typeface="Montserrat Medium"/>
              </a:rPr>
              <a:t>industrials</a:t>
            </a:r>
            <a:r>
              <a:rPr lang="fr-FR" b="0" i="0" dirty="0">
                <a:solidFill>
                  <a:srgbClr val="00444F"/>
                </a:solidFill>
                <a:effectLst/>
                <a:latin typeface="Montserrat Medium"/>
              </a:rPr>
              <a:t>, </a:t>
            </a:r>
            <a:r>
              <a:rPr lang="fr-FR" err="1">
                <a:solidFill>
                  <a:srgbClr val="00444F"/>
                </a:solidFill>
                <a:latin typeface="Montserrat Medium"/>
              </a:rPr>
              <a:t>potential</a:t>
            </a:r>
            <a:r>
              <a:rPr lang="fr-FR" dirty="0">
                <a:solidFill>
                  <a:srgbClr val="00444F"/>
                </a:solidFill>
                <a:latin typeface="Montserrat Medium"/>
              </a:rPr>
              <a:t> </a:t>
            </a:r>
            <a:r>
              <a:rPr lang="fr-FR" err="1">
                <a:solidFill>
                  <a:srgbClr val="00444F"/>
                </a:solidFill>
                <a:latin typeface="Montserrat Medium"/>
              </a:rPr>
              <a:t>partners</a:t>
            </a:r>
            <a:r>
              <a:rPr lang="fr-FR" dirty="0">
                <a:solidFill>
                  <a:srgbClr val="00444F"/>
                </a:solidFill>
                <a:latin typeface="Montserrat Medium"/>
              </a:rPr>
              <a:t>… in 5 minutes!</a:t>
            </a:r>
          </a:p>
          <a:p>
            <a:pPr algn="just"/>
            <a:endParaRPr lang="fr-FR" dirty="0">
              <a:solidFill>
                <a:srgbClr val="00444F"/>
              </a:solidFill>
              <a:latin typeface="Montserrat Medium"/>
            </a:endParaRPr>
          </a:p>
          <a:p>
            <a:pPr algn="just"/>
            <a:r>
              <a:rPr lang="fr-FR" dirty="0" err="1">
                <a:solidFill>
                  <a:srgbClr val="00444F"/>
                </a:solidFill>
                <a:latin typeface="Montserrat Medium"/>
              </a:rPr>
              <a:t>Remember</a:t>
            </a:r>
            <a:r>
              <a:rPr lang="fr-FR" dirty="0">
                <a:solidFill>
                  <a:srgbClr val="00444F"/>
                </a:solidFill>
                <a:latin typeface="Montserrat Medium"/>
              </a:rPr>
              <a:t> </a:t>
            </a:r>
            <a:r>
              <a:rPr lang="fr-FR" dirty="0" err="1">
                <a:solidFill>
                  <a:srgbClr val="00444F"/>
                </a:solidFill>
                <a:latin typeface="Montserrat Medium"/>
              </a:rPr>
              <a:t>that</a:t>
            </a:r>
            <a:r>
              <a:rPr lang="fr-FR" dirty="0">
                <a:solidFill>
                  <a:srgbClr val="00444F"/>
                </a:solidFill>
                <a:latin typeface="Montserrat Medium"/>
              </a:rPr>
              <a:t> </a:t>
            </a:r>
            <a:r>
              <a:rPr lang="fr-FR" dirty="0" err="1">
                <a:solidFill>
                  <a:srgbClr val="00444F"/>
                </a:solidFill>
                <a:latin typeface="Montserrat Medium"/>
              </a:rPr>
              <a:t>you</a:t>
            </a:r>
            <a:r>
              <a:rPr lang="fr-FR" dirty="0">
                <a:solidFill>
                  <a:srgbClr val="00444F"/>
                </a:solidFill>
                <a:latin typeface="Montserrat Medium"/>
              </a:rPr>
              <a:t> </a:t>
            </a:r>
            <a:r>
              <a:rPr lang="fr-FR" dirty="0" err="1">
                <a:solidFill>
                  <a:srgbClr val="00444F"/>
                </a:solidFill>
                <a:latin typeface="Montserrat Medium"/>
              </a:rPr>
              <a:t>will</a:t>
            </a:r>
            <a:r>
              <a:rPr lang="fr-FR" dirty="0">
                <a:solidFill>
                  <a:srgbClr val="00444F"/>
                </a:solidFill>
                <a:latin typeface="Montserrat Medium"/>
              </a:rPr>
              <a:t> </a:t>
            </a:r>
            <a:r>
              <a:rPr lang="fr-FR" dirty="0" err="1">
                <a:solidFill>
                  <a:srgbClr val="00444F"/>
                </a:solidFill>
                <a:latin typeface="Montserrat Medium"/>
              </a:rPr>
              <a:t>be</a:t>
            </a:r>
            <a:r>
              <a:rPr lang="fr-FR" dirty="0">
                <a:solidFill>
                  <a:srgbClr val="00444F"/>
                </a:solidFill>
                <a:latin typeface="Montserrat Medium"/>
              </a:rPr>
              <a:t> </a:t>
            </a:r>
            <a:r>
              <a:rPr lang="fr-FR" dirty="0" err="1">
                <a:solidFill>
                  <a:srgbClr val="00444F"/>
                </a:solidFill>
                <a:latin typeface="Montserrat Medium"/>
              </a:rPr>
              <a:t>evaluated</a:t>
            </a:r>
            <a:r>
              <a:rPr lang="fr-FR" dirty="0">
                <a:solidFill>
                  <a:srgbClr val="00444F"/>
                </a:solidFill>
                <a:latin typeface="Montserrat Medium"/>
              </a:rPr>
              <a:t> on </a:t>
            </a:r>
            <a:r>
              <a:rPr lang="fr-FR" b="1" dirty="0">
                <a:solidFill>
                  <a:srgbClr val="F3C700"/>
                </a:solidFill>
                <a:latin typeface="Montserrat Medium"/>
              </a:rPr>
              <a:t>3 major sets of </a:t>
            </a:r>
            <a:r>
              <a:rPr lang="fr-FR" b="1" dirty="0" err="1">
                <a:solidFill>
                  <a:srgbClr val="F3C700"/>
                </a:solidFill>
                <a:latin typeface="Montserrat Medium"/>
              </a:rPr>
              <a:t>criteria</a:t>
            </a:r>
            <a:r>
              <a:rPr lang="fr-FR" dirty="0">
                <a:solidFill>
                  <a:srgbClr val="00444F"/>
                </a:solidFill>
                <a:latin typeface="Montserrat Medium"/>
              </a:rPr>
              <a:t>:</a:t>
            </a:r>
          </a:p>
          <a:p>
            <a:pPr marL="742950" lvl="1" indent="-285750" algn="just">
              <a:buFont typeface="Wingdings"/>
              <a:buChar char="v"/>
            </a:pPr>
            <a:r>
              <a:rPr lang="fr-FR" dirty="0">
                <a:solidFill>
                  <a:srgbClr val="00444F"/>
                </a:solidFill>
                <a:latin typeface="Montserrat Medium"/>
              </a:rPr>
              <a:t>The </a:t>
            </a:r>
            <a:r>
              <a:rPr lang="fr-FR" b="1" dirty="0">
                <a:solidFill>
                  <a:srgbClr val="F3C700"/>
                </a:solidFill>
                <a:latin typeface="Montserrat Medium"/>
              </a:rPr>
              <a:t>impact </a:t>
            </a:r>
            <a:r>
              <a:rPr lang="fr-FR" dirty="0">
                <a:solidFill>
                  <a:srgbClr val="00444F"/>
                </a:solidFill>
                <a:latin typeface="Montserrat Medium"/>
              </a:rPr>
              <a:t>of the innovation</a:t>
            </a:r>
          </a:p>
          <a:p>
            <a:pPr marL="742950" lvl="1" indent="-285750" algn="just">
              <a:buFont typeface="Wingdings"/>
              <a:buChar char="v"/>
            </a:pPr>
            <a:r>
              <a:rPr lang="fr-FR" dirty="0">
                <a:solidFill>
                  <a:srgbClr val="00444F"/>
                </a:solidFill>
                <a:latin typeface="Montserrat Medium"/>
              </a:rPr>
              <a:t>The</a:t>
            </a:r>
            <a:r>
              <a:rPr lang="fr-FR" b="1" dirty="0">
                <a:solidFill>
                  <a:srgbClr val="F3C700"/>
                </a:solidFill>
                <a:latin typeface="Montserrat Medium"/>
              </a:rPr>
              <a:t> </a:t>
            </a:r>
            <a:r>
              <a:rPr lang="fr-FR" b="1" dirty="0" err="1">
                <a:solidFill>
                  <a:srgbClr val="F3C700"/>
                </a:solidFill>
                <a:latin typeface="Montserrat Medium"/>
              </a:rPr>
              <a:t>implementation</a:t>
            </a:r>
            <a:r>
              <a:rPr lang="fr-FR" b="1" dirty="0">
                <a:solidFill>
                  <a:srgbClr val="F3C700"/>
                </a:solidFill>
                <a:latin typeface="Montserrat Medium"/>
              </a:rPr>
              <a:t> </a:t>
            </a:r>
            <a:r>
              <a:rPr lang="fr-FR" b="1" dirty="0" err="1">
                <a:solidFill>
                  <a:srgbClr val="F3C700"/>
                </a:solidFill>
                <a:latin typeface="Montserrat Medium"/>
              </a:rPr>
              <a:t>capacity</a:t>
            </a:r>
            <a:endParaRPr lang="fr-FR" b="1" dirty="0">
              <a:solidFill>
                <a:srgbClr val="F3C700"/>
              </a:solidFill>
              <a:latin typeface="Montserrat Medium"/>
            </a:endParaRPr>
          </a:p>
          <a:p>
            <a:pPr marL="742950" lvl="1" indent="-285750" algn="just">
              <a:buFont typeface="Wingdings"/>
              <a:buChar char="v"/>
            </a:pPr>
            <a:r>
              <a:rPr lang="fr-FR" dirty="0">
                <a:solidFill>
                  <a:srgbClr val="00444F"/>
                </a:solidFill>
                <a:latin typeface="Montserrat Medium"/>
              </a:rPr>
              <a:t>The </a:t>
            </a:r>
            <a:r>
              <a:rPr lang="fr-FR" b="1" dirty="0" err="1">
                <a:solidFill>
                  <a:srgbClr val="F3C700"/>
                </a:solidFill>
                <a:latin typeface="Montserrat Medium"/>
              </a:rPr>
              <a:t>quality</a:t>
            </a:r>
            <a:r>
              <a:rPr lang="fr-FR" b="1" dirty="0">
                <a:solidFill>
                  <a:srgbClr val="F3C700"/>
                </a:solidFill>
                <a:latin typeface="Montserrat Medium"/>
              </a:rPr>
              <a:t> </a:t>
            </a:r>
            <a:r>
              <a:rPr lang="fr-FR" dirty="0">
                <a:solidFill>
                  <a:srgbClr val="00444F"/>
                </a:solidFill>
                <a:latin typeface="Montserrat Medium"/>
              </a:rPr>
              <a:t>of </a:t>
            </a:r>
            <a:r>
              <a:rPr lang="fr-FR" dirty="0" err="1">
                <a:solidFill>
                  <a:srgbClr val="00444F"/>
                </a:solidFill>
                <a:latin typeface="Montserrat Medium"/>
              </a:rPr>
              <a:t>your</a:t>
            </a:r>
            <a:r>
              <a:rPr lang="fr-FR" dirty="0">
                <a:solidFill>
                  <a:srgbClr val="00444F"/>
                </a:solidFill>
                <a:latin typeface="Montserrat Medium"/>
              </a:rPr>
              <a:t> pitch</a:t>
            </a:r>
          </a:p>
          <a:p>
            <a:pPr algn="just"/>
            <a:endParaRPr lang="fr-FR" dirty="0">
              <a:solidFill>
                <a:srgbClr val="00444F"/>
              </a:solidFill>
              <a:latin typeface="Montserrat Medium"/>
            </a:endParaRPr>
          </a:p>
          <a:p>
            <a:pPr algn="just"/>
            <a:endParaRPr lang="fr-FR" dirty="0">
              <a:solidFill>
                <a:srgbClr val="00444F"/>
              </a:solidFill>
              <a:latin typeface="Montserrat Medium"/>
            </a:endParaRPr>
          </a:p>
          <a:p>
            <a:pPr algn="just"/>
            <a:r>
              <a:rPr lang="fr-FR" i="1" dirty="0">
                <a:solidFill>
                  <a:srgbClr val="2AABC9"/>
                </a:solidFill>
                <a:latin typeface="Montserrat Medium"/>
              </a:rPr>
              <a:t>“A start-up </a:t>
            </a:r>
            <a:r>
              <a:rPr lang="fr-FR" i="1" err="1">
                <a:solidFill>
                  <a:srgbClr val="2AABC9"/>
                </a:solidFill>
                <a:latin typeface="Montserrat Medium"/>
              </a:rPr>
              <a:t>is</a:t>
            </a:r>
            <a:r>
              <a:rPr lang="fr-FR" b="0" i="1" dirty="0">
                <a:solidFill>
                  <a:srgbClr val="2AABC9"/>
                </a:solidFill>
                <a:effectLst/>
                <a:latin typeface="Montserrat Medium"/>
              </a:rPr>
              <a:t>, at </a:t>
            </a:r>
            <a:r>
              <a:rPr lang="fr-FR" i="1" dirty="0">
                <a:solidFill>
                  <a:srgbClr val="2AABC9"/>
                </a:solidFill>
                <a:latin typeface="Montserrat Medium"/>
              </a:rPr>
              <a:t>the </a:t>
            </a:r>
            <a:r>
              <a:rPr lang="fr-FR" i="1" err="1">
                <a:solidFill>
                  <a:srgbClr val="2AABC9"/>
                </a:solidFill>
                <a:latin typeface="Montserrat Medium"/>
              </a:rPr>
              <a:t>core</a:t>
            </a:r>
            <a:r>
              <a:rPr lang="fr-FR" b="0" i="1" dirty="0">
                <a:solidFill>
                  <a:srgbClr val="2AABC9"/>
                </a:solidFill>
                <a:effectLst/>
                <a:latin typeface="Montserrat Medium"/>
              </a:rPr>
              <a:t>, </a:t>
            </a:r>
            <a:r>
              <a:rPr lang="fr-FR" i="1" dirty="0">
                <a:solidFill>
                  <a:srgbClr val="2AABC9"/>
                </a:solidFill>
                <a:latin typeface="Montserrat Medium"/>
              </a:rPr>
              <a:t>an </a:t>
            </a:r>
            <a:r>
              <a:rPr lang="fr-FR" i="1" err="1">
                <a:solidFill>
                  <a:srgbClr val="2AABC9"/>
                </a:solidFill>
                <a:latin typeface="Montserrat Medium"/>
              </a:rPr>
              <a:t>idea</a:t>
            </a:r>
            <a:r>
              <a:rPr lang="fr-FR" b="0" i="1" dirty="0">
                <a:solidFill>
                  <a:srgbClr val="2AABC9"/>
                </a:solidFill>
                <a:effectLst/>
                <a:latin typeface="Montserrat Medium"/>
              </a:rPr>
              <a:t>. </a:t>
            </a:r>
            <a:r>
              <a:rPr lang="fr-FR" i="1" dirty="0">
                <a:solidFill>
                  <a:srgbClr val="2AABC9"/>
                </a:solidFill>
                <a:latin typeface="Montserrat Medium"/>
              </a:rPr>
              <a:t>And an </a:t>
            </a:r>
            <a:r>
              <a:rPr lang="fr-FR" i="1" err="1">
                <a:solidFill>
                  <a:srgbClr val="2AABC9"/>
                </a:solidFill>
                <a:latin typeface="Montserrat Medium"/>
              </a:rPr>
              <a:t>idea</a:t>
            </a:r>
            <a:r>
              <a:rPr lang="fr-FR" i="1" dirty="0">
                <a:solidFill>
                  <a:srgbClr val="2AABC9"/>
                </a:solidFill>
                <a:latin typeface="Montserrat Medium"/>
              </a:rPr>
              <a:t> </a:t>
            </a:r>
            <a:r>
              <a:rPr lang="fr-FR" i="1" err="1">
                <a:solidFill>
                  <a:srgbClr val="2AABC9"/>
                </a:solidFill>
                <a:latin typeface="Montserrat Medium"/>
              </a:rPr>
              <a:t>is</a:t>
            </a:r>
            <a:r>
              <a:rPr lang="fr-FR" i="1" dirty="0">
                <a:solidFill>
                  <a:srgbClr val="2AABC9"/>
                </a:solidFill>
                <a:latin typeface="Montserrat Medium"/>
              </a:rPr>
              <a:t> </a:t>
            </a:r>
            <a:r>
              <a:rPr lang="fr-FR" i="1" err="1">
                <a:solidFill>
                  <a:srgbClr val="2AABC9"/>
                </a:solidFill>
                <a:latin typeface="Montserrat Medium"/>
              </a:rPr>
              <a:t>only</a:t>
            </a:r>
            <a:r>
              <a:rPr lang="fr-FR" i="1" dirty="0">
                <a:solidFill>
                  <a:srgbClr val="2AABC9"/>
                </a:solidFill>
                <a:latin typeface="Montserrat Medium"/>
              </a:rPr>
              <a:t> as good as </a:t>
            </a:r>
            <a:r>
              <a:rPr lang="fr-FR" i="1" err="1">
                <a:solidFill>
                  <a:srgbClr val="2AABC9"/>
                </a:solidFill>
                <a:latin typeface="Montserrat Medium"/>
              </a:rPr>
              <a:t>its</a:t>
            </a:r>
            <a:r>
              <a:rPr lang="fr-FR" i="1" dirty="0">
                <a:solidFill>
                  <a:srgbClr val="2AABC9"/>
                </a:solidFill>
                <a:latin typeface="Montserrat Medium"/>
              </a:rPr>
              <a:t> communication.”</a:t>
            </a:r>
            <a:endParaRPr lang="fr-FR" i="1">
              <a:solidFill>
                <a:srgbClr val="2AABC9"/>
              </a:solidFill>
              <a:latin typeface="Montserrat Medium"/>
            </a:endParaRPr>
          </a:p>
        </p:txBody>
      </p:sp>
    </p:spTree>
    <p:extLst>
      <p:ext uri="{BB962C8B-B14F-4D97-AF65-F5344CB8AC3E}">
        <p14:creationId xmlns:p14="http://schemas.microsoft.com/office/powerpoint/2010/main" val="582920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capture d’écran, lime en acier, conception&#10;&#10;Description générée automatiquement">
            <a:extLst>
              <a:ext uri="{FF2B5EF4-FFF2-40B4-BE49-F238E27FC236}">
                <a16:creationId xmlns:a16="http://schemas.microsoft.com/office/drawing/2014/main" id="{D4F69C53-B300-DCE8-6F57-F79D50AA2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93526">
            <a:off x="-559277" y="-828543"/>
            <a:ext cx="3569485" cy="356948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23CB4A4-CEA8-B04B-F903-8C968A37C1AF}"/>
              </a:ext>
            </a:extLst>
          </p:cNvPr>
          <p:cNvSpPr txBox="1"/>
          <p:nvPr/>
        </p:nvSpPr>
        <p:spPr>
          <a:xfrm>
            <a:off x="-58468" y="662019"/>
            <a:ext cx="1945482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3200" b="1" dirty="0">
                <a:solidFill>
                  <a:srgbClr val="00444F"/>
                </a:solidFill>
                <a:latin typeface="Montserrat ExtraBold"/>
                <a:cs typeface="Poppins"/>
              </a:rPr>
              <a:t>DO</a:t>
            </a:r>
            <a:endParaRPr lang="fr-FR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F87E075-3E4F-D54B-57FB-BEEF5C17F4E4}"/>
              </a:ext>
            </a:extLst>
          </p:cNvPr>
          <p:cNvSpPr txBox="1"/>
          <p:nvPr/>
        </p:nvSpPr>
        <p:spPr>
          <a:xfrm>
            <a:off x="1043220" y="1979223"/>
            <a:ext cx="10435608" cy="37850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algn="just" rtl="0">
              <a:lnSpc>
                <a:spcPct val="150000"/>
              </a:lnSpc>
              <a:buFont typeface="Wingdings"/>
              <a:buChar char="ü"/>
            </a:pPr>
            <a:r>
              <a:rPr lang="en-US" dirty="0">
                <a:solidFill>
                  <a:srgbClr val="00444F"/>
                </a:solidFill>
                <a:latin typeface="Montserrat Medium"/>
              </a:rPr>
              <a:t>Mind the </a:t>
            </a:r>
            <a:r>
              <a:rPr lang="en-US" b="1" dirty="0">
                <a:solidFill>
                  <a:srgbClr val="2AABC9"/>
                </a:solidFill>
                <a:latin typeface="Montserrat Medium"/>
              </a:rPr>
              <a:t>time​</a:t>
            </a:r>
            <a:endParaRPr lang="fr-FR" b="1" dirty="0">
              <a:solidFill>
                <a:srgbClr val="2AABC9"/>
              </a:solidFill>
              <a:ea typeface="Calibri" panose="020F0502020204030204"/>
              <a:cs typeface="Calibri" panose="020F0502020204030204"/>
            </a:endParaRPr>
          </a:p>
          <a:p>
            <a:pPr marL="285750" indent="-285750" algn="just" rtl="0">
              <a:lnSpc>
                <a:spcPct val="150000"/>
              </a:lnSpc>
              <a:buFont typeface="Wingdings"/>
              <a:buChar char="ü"/>
            </a:pPr>
            <a:r>
              <a:rPr lang="en-US" dirty="0">
                <a:solidFill>
                  <a:srgbClr val="00444F"/>
                </a:solidFill>
                <a:latin typeface="Montserrat Medium"/>
              </a:rPr>
              <a:t>Prove that your </a:t>
            </a:r>
            <a:r>
              <a:rPr lang="en-US" b="1" dirty="0">
                <a:solidFill>
                  <a:srgbClr val="2AABC9"/>
                </a:solidFill>
                <a:latin typeface="Montserrat Medium"/>
              </a:rPr>
              <a:t>team </a:t>
            </a:r>
            <a:r>
              <a:rPr lang="en-US" dirty="0">
                <a:solidFill>
                  <a:srgbClr val="00444F"/>
                </a:solidFill>
                <a:latin typeface="Montserrat Medium"/>
              </a:rPr>
              <a:t>is the best one​</a:t>
            </a:r>
          </a:p>
          <a:p>
            <a:pPr marL="285750" indent="-285750" algn="just" rtl="0">
              <a:lnSpc>
                <a:spcPct val="150000"/>
              </a:lnSpc>
              <a:buFont typeface="Wingdings"/>
              <a:buChar char="ü"/>
            </a:pPr>
            <a:r>
              <a:rPr lang="en-US" b="1" dirty="0">
                <a:solidFill>
                  <a:srgbClr val="2AABC9"/>
                </a:solidFill>
                <a:latin typeface="Montserrat Medium"/>
              </a:rPr>
              <a:t>Focus</a:t>
            </a:r>
            <a:r>
              <a:rPr lang="en-US" dirty="0">
                <a:solidFill>
                  <a:srgbClr val="00444F"/>
                </a:solidFill>
                <a:latin typeface="Montserrat Medium"/>
              </a:rPr>
              <a:t>!​</a:t>
            </a:r>
          </a:p>
          <a:p>
            <a:pPr marL="285750" indent="-285750" algn="just" rtl="0">
              <a:lnSpc>
                <a:spcPct val="150000"/>
              </a:lnSpc>
              <a:buFont typeface="Wingdings"/>
              <a:buChar char="ü"/>
            </a:pPr>
            <a:r>
              <a:rPr lang="en-US" b="1" dirty="0">
                <a:solidFill>
                  <a:srgbClr val="2AABC9"/>
                </a:solidFill>
                <a:latin typeface="Montserrat Medium"/>
              </a:rPr>
              <a:t>Metrics</a:t>
            </a:r>
            <a:r>
              <a:rPr lang="en-US" b="1" dirty="0">
                <a:solidFill>
                  <a:srgbClr val="00444F"/>
                </a:solidFill>
                <a:latin typeface="Montserrat Medium"/>
              </a:rPr>
              <a:t> </a:t>
            </a:r>
            <a:r>
              <a:rPr lang="en-US" dirty="0">
                <a:solidFill>
                  <a:srgbClr val="00444F"/>
                </a:solidFill>
                <a:latin typeface="Montserrat Medium"/>
              </a:rPr>
              <a:t>matter​</a:t>
            </a:r>
          </a:p>
          <a:p>
            <a:pPr marL="285750" indent="-285750" algn="just" rtl="0">
              <a:lnSpc>
                <a:spcPct val="150000"/>
              </a:lnSpc>
              <a:buFont typeface="Wingdings"/>
              <a:buChar char="ü"/>
            </a:pPr>
            <a:r>
              <a:rPr lang="en-US" b="1" dirty="0">
                <a:solidFill>
                  <a:srgbClr val="2AABC9"/>
                </a:solidFill>
                <a:latin typeface="Montserrat Medium"/>
              </a:rPr>
              <a:t>Showing</a:t>
            </a:r>
            <a:r>
              <a:rPr lang="en-US" dirty="0">
                <a:solidFill>
                  <a:srgbClr val="00444F"/>
                </a:solidFill>
                <a:latin typeface="Montserrat Medium"/>
              </a:rPr>
              <a:t> is better than telling​</a:t>
            </a:r>
          </a:p>
          <a:p>
            <a:pPr marL="285750" indent="-285750" algn="just" rtl="0">
              <a:lnSpc>
                <a:spcPct val="150000"/>
              </a:lnSpc>
              <a:buFont typeface="Wingdings"/>
              <a:buChar char="ü"/>
            </a:pPr>
            <a:r>
              <a:rPr lang="en-US" dirty="0">
                <a:solidFill>
                  <a:srgbClr val="00444F"/>
                </a:solidFill>
                <a:latin typeface="Montserrat Medium"/>
              </a:rPr>
              <a:t>Convey a clear </a:t>
            </a:r>
            <a:r>
              <a:rPr lang="en-US" b="1" dirty="0">
                <a:solidFill>
                  <a:srgbClr val="2AABC9"/>
                </a:solidFill>
                <a:latin typeface="Montserrat Medium"/>
              </a:rPr>
              <a:t>differentiator​</a:t>
            </a:r>
          </a:p>
          <a:p>
            <a:pPr marL="285750" indent="-285750" algn="just" rtl="0">
              <a:lnSpc>
                <a:spcPct val="150000"/>
              </a:lnSpc>
              <a:buFont typeface="Wingdings"/>
              <a:buChar char="ü"/>
            </a:pPr>
            <a:r>
              <a:rPr lang="en-US" dirty="0">
                <a:solidFill>
                  <a:srgbClr val="00444F"/>
                </a:solidFill>
                <a:latin typeface="Montserrat Medium"/>
              </a:rPr>
              <a:t>Set realistic </a:t>
            </a:r>
            <a:r>
              <a:rPr lang="en-US" b="1" dirty="0">
                <a:solidFill>
                  <a:srgbClr val="2AABC9"/>
                </a:solidFill>
                <a:latin typeface="Montserrat Medium"/>
              </a:rPr>
              <a:t>goals​</a:t>
            </a:r>
          </a:p>
          <a:p>
            <a:pPr marL="285750" indent="-285750" algn="just" rtl="0">
              <a:lnSpc>
                <a:spcPct val="150000"/>
              </a:lnSpc>
              <a:buFont typeface="Wingdings"/>
              <a:buChar char="ü"/>
            </a:pPr>
            <a:r>
              <a:rPr lang="en-US" dirty="0">
                <a:solidFill>
                  <a:srgbClr val="00444F"/>
                </a:solidFill>
                <a:latin typeface="Montserrat Medium"/>
              </a:rPr>
              <a:t>Be </a:t>
            </a:r>
            <a:r>
              <a:rPr lang="en-US" b="1" dirty="0">
                <a:solidFill>
                  <a:srgbClr val="2AABC9"/>
                </a:solidFill>
                <a:latin typeface="Montserrat Medium"/>
              </a:rPr>
              <a:t>clear</a:t>
            </a:r>
            <a:r>
              <a:rPr lang="en-US" dirty="0">
                <a:solidFill>
                  <a:srgbClr val="00444F"/>
                </a:solidFill>
                <a:latin typeface="Montserrat Medium"/>
              </a:rPr>
              <a:t>, precise, and keep it </a:t>
            </a:r>
            <a:r>
              <a:rPr lang="en-US" b="1" dirty="0">
                <a:solidFill>
                  <a:srgbClr val="2AABC9"/>
                </a:solidFill>
                <a:latin typeface="Montserrat Medium"/>
              </a:rPr>
              <a:t>simple​</a:t>
            </a:r>
          </a:p>
          <a:p>
            <a:pPr marL="285750" indent="-285750" algn="just" rtl="0">
              <a:lnSpc>
                <a:spcPct val="150000"/>
              </a:lnSpc>
              <a:buFont typeface="Wingdings"/>
              <a:buChar char="ü"/>
            </a:pPr>
            <a:r>
              <a:rPr lang="en-US" dirty="0">
                <a:solidFill>
                  <a:srgbClr val="00444F"/>
                </a:solidFill>
                <a:latin typeface="Montserrat Medium"/>
              </a:rPr>
              <a:t>Remember the audience hears your proposal for the </a:t>
            </a:r>
            <a:r>
              <a:rPr lang="en-US" b="1" dirty="0">
                <a:solidFill>
                  <a:srgbClr val="2AABC9"/>
                </a:solidFill>
                <a:latin typeface="Montserrat Medium"/>
              </a:rPr>
              <a:t>first time</a:t>
            </a:r>
            <a:endParaRPr lang="fr-FR" b="1">
              <a:solidFill>
                <a:srgbClr val="2AABC9"/>
              </a:solidFill>
              <a:latin typeface="Montserrat Medium"/>
            </a:endParaRPr>
          </a:p>
        </p:txBody>
      </p:sp>
      <p:pic>
        <p:nvPicPr>
          <p:cNvPr id="3" name="Image 2" descr="Une image contenant cercle&#10;&#10;Description générée automatiquement">
            <a:extLst>
              <a:ext uri="{FF2B5EF4-FFF2-40B4-BE49-F238E27FC236}">
                <a16:creationId xmlns:a16="http://schemas.microsoft.com/office/drawing/2014/main" id="{D1A89BFE-5C4B-84EB-A446-0AFA5DA472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5686" y="1006942"/>
            <a:ext cx="1622790" cy="1622790"/>
          </a:xfrm>
          <a:prstGeom prst="rect">
            <a:avLst/>
          </a:prstGeom>
        </p:spPr>
      </p:pic>
      <p:pic>
        <p:nvPicPr>
          <p:cNvPr id="5" name="Image 4" descr="Une image contenant motif, noir et blanc, capture d’écran, art&#10;&#10;Description générée automatiquement">
            <a:extLst>
              <a:ext uri="{FF2B5EF4-FFF2-40B4-BE49-F238E27FC236}">
                <a16:creationId xmlns:a16="http://schemas.microsoft.com/office/drawing/2014/main" id="{794EC07A-3418-552C-2F69-7ED0920CF8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664" y="-263670"/>
            <a:ext cx="2541224" cy="2541224"/>
          </a:xfrm>
          <a:prstGeom prst="rect">
            <a:avLst/>
          </a:prstGeom>
        </p:spPr>
      </p:pic>
      <p:pic>
        <p:nvPicPr>
          <p:cNvPr id="10" name="Image 9" descr="Une image contenant cercle&#10;&#10;Description générée automatiquement">
            <a:extLst>
              <a:ext uri="{FF2B5EF4-FFF2-40B4-BE49-F238E27FC236}">
                <a16:creationId xmlns:a16="http://schemas.microsoft.com/office/drawing/2014/main" id="{A0C529B0-C8BB-F11B-C4F8-ED288BC147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218" y="2995286"/>
            <a:ext cx="1622790" cy="1622790"/>
          </a:xfrm>
          <a:prstGeom prst="rect">
            <a:avLst/>
          </a:prstGeom>
        </p:spPr>
      </p:pic>
      <p:pic>
        <p:nvPicPr>
          <p:cNvPr id="12" name="Image 11" descr="Une image contenant motif, noir et blanc, capture d’écran, art&#10;&#10;Description générée automatiquement">
            <a:extLst>
              <a:ext uri="{FF2B5EF4-FFF2-40B4-BE49-F238E27FC236}">
                <a16:creationId xmlns:a16="http://schemas.microsoft.com/office/drawing/2014/main" id="{6C08F30C-7402-4FA7-90E1-C4C2BA1AA1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195" y="1724674"/>
            <a:ext cx="2541224" cy="254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055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capture d’écran, lime en acier, conception&#10;&#10;Description générée automatiquement">
            <a:extLst>
              <a:ext uri="{FF2B5EF4-FFF2-40B4-BE49-F238E27FC236}">
                <a16:creationId xmlns:a16="http://schemas.microsoft.com/office/drawing/2014/main" id="{D4F69C53-B300-DCE8-6F57-F79D50AA2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93526">
            <a:off x="-453246" y="-1085209"/>
            <a:ext cx="4081454" cy="408145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23CB4A4-CEA8-B04B-F903-8C968A37C1AF}"/>
              </a:ext>
            </a:extLst>
          </p:cNvPr>
          <p:cNvSpPr txBox="1"/>
          <p:nvPr/>
        </p:nvSpPr>
        <p:spPr>
          <a:xfrm>
            <a:off x="322532" y="662019"/>
            <a:ext cx="1862138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3200" b="1" dirty="0">
                <a:solidFill>
                  <a:srgbClr val="00444F"/>
                </a:solidFill>
                <a:latin typeface="Montserrat ExtraBold"/>
                <a:cs typeface="Poppins"/>
              </a:rPr>
              <a:t>DON'T</a:t>
            </a:r>
            <a:endParaRPr lang="fr-FR" sz="3200" b="1" dirty="0">
              <a:solidFill>
                <a:srgbClr val="00444F"/>
              </a:solidFill>
              <a:latin typeface="Montserrat ExtraBold" pitchFamily="2" charset="0"/>
              <a:cs typeface="Poppins" panose="00000800000000000000" pitchFamily="2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F87E075-3E4F-D54B-57FB-BEEF5C17F4E4}"/>
              </a:ext>
            </a:extLst>
          </p:cNvPr>
          <p:cNvSpPr txBox="1"/>
          <p:nvPr/>
        </p:nvSpPr>
        <p:spPr>
          <a:xfrm>
            <a:off x="1043220" y="1979223"/>
            <a:ext cx="10435608" cy="29570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r>
              <a:rPr lang="fr-FR" dirty="0">
                <a:solidFill>
                  <a:srgbClr val="00444F"/>
                </a:solidFill>
                <a:latin typeface="Montserrat Medium"/>
              </a:rPr>
              <a:t>Use </a:t>
            </a:r>
            <a:r>
              <a:rPr lang="fr-FR" b="1" err="1">
                <a:solidFill>
                  <a:srgbClr val="F3C700"/>
                </a:solidFill>
                <a:latin typeface="Montserrat Medium"/>
              </a:rPr>
              <a:t>acronyms</a:t>
            </a:r>
            <a:endParaRPr lang="fr-FR" b="1" dirty="0">
              <a:solidFill>
                <a:srgbClr val="F3C700"/>
              </a:solidFill>
              <a:latin typeface="Montserrat Medium"/>
            </a:endParaRPr>
          </a:p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r>
              <a:rPr lang="fr-FR" dirty="0">
                <a:solidFill>
                  <a:srgbClr val="00444F"/>
                </a:solidFill>
                <a:latin typeface="Montserrat Medium"/>
              </a:rPr>
              <a:t>Be </a:t>
            </a:r>
            <a:r>
              <a:rPr lang="fr-FR" err="1">
                <a:solidFill>
                  <a:srgbClr val="00444F"/>
                </a:solidFill>
                <a:latin typeface="Montserrat Medium"/>
              </a:rPr>
              <a:t>too</a:t>
            </a:r>
            <a:r>
              <a:rPr lang="fr-FR" dirty="0">
                <a:solidFill>
                  <a:srgbClr val="00444F"/>
                </a:solidFill>
                <a:latin typeface="Montserrat Medium"/>
              </a:rPr>
              <a:t> </a:t>
            </a:r>
            <a:r>
              <a:rPr lang="fr-FR" b="1" err="1">
                <a:solidFill>
                  <a:srgbClr val="F3C700"/>
                </a:solidFill>
                <a:latin typeface="Montserrat Medium"/>
              </a:rPr>
              <a:t>technical</a:t>
            </a:r>
            <a:endParaRPr lang="fr-FR" b="1" dirty="0">
              <a:solidFill>
                <a:srgbClr val="F3C700"/>
              </a:solidFill>
              <a:latin typeface="Montserrat Medium"/>
            </a:endParaRPr>
          </a:p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r>
              <a:rPr lang="fr-FR" err="1">
                <a:solidFill>
                  <a:srgbClr val="00444F"/>
                </a:solidFill>
                <a:latin typeface="Montserrat Medium"/>
              </a:rPr>
              <a:t>Add</a:t>
            </a:r>
            <a:r>
              <a:rPr lang="fr-FR" dirty="0">
                <a:solidFill>
                  <a:srgbClr val="00444F"/>
                </a:solidFill>
                <a:latin typeface="Montserrat Medium"/>
              </a:rPr>
              <a:t> </a:t>
            </a:r>
            <a:r>
              <a:rPr lang="fr-FR" err="1">
                <a:solidFill>
                  <a:srgbClr val="00444F"/>
                </a:solidFill>
                <a:latin typeface="Montserrat Medium"/>
              </a:rPr>
              <a:t>too</a:t>
            </a:r>
            <a:r>
              <a:rPr lang="fr-FR" dirty="0">
                <a:solidFill>
                  <a:srgbClr val="00444F"/>
                </a:solidFill>
                <a:latin typeface="Montserrat Medium"/>
              </a:rPr>
              <a:t> </a:t>
            </a:r>
            <a:r>
              <a:rPr lang="fr-FR" err="1">
                <a:solidFill>
                  <a:srgbClr val="00444F"/>
                </a:solidFill>
                <a:latin typeface="Montserrat Medium"/>
              </a:rPr>
              <a:t>much</a:t>
            </a:r>
            <a:r>
              <a:rPr lang="fr-FR" dirty="0">
                <a:solidFill>
                  <a:srgbClr val="00444F"/>
                </a:solidFill>
                <a:latin typeface="Montserrat Medium"/>
              </a:rPr>
              <a:t> </a:t>
            </a:r>
            <a:r>
              <a:rPr lang="fr-FR" b="1" err="1">
                <a:solidFill>
                  <a:srgbClr val="F3C700"/>
                </a:solidFill>
                <a:latin typeface="Montserrat Medium"/>
              </a:rPr>
              <a:t>details</a:t>
            </a:r>
            <a:endParaRPr lang="fr-FR" b="1" dirty="0">
              <a:solidFill>
                <a:srgbClr val="F3C700"/>
              </a:solidFill>
              <a:latin typeface="Montserrat Medium"/>
            </a:endParaRPr>
          </a:p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r>
              <a:rPr lang="fr-FR" dirty="0">
                <a:solidFill>
                  <a:srgbClr val="00444F"/>
                </a:solidFill>
                <a:latin typeface="Montserrat Medium"/>
              </a:rPr>
              <a:t>Assume the audience </a:t>
            </a:r>
            <a:r>
              <a:rPr lang="fr-FR" err="1">
                <a:solidFill>
                  <a:srgbClr val="00444F"/>
                </a:solidFill>
                <a:latin typeface="Montserrat Medium"/>
              </a:rPr>
              <a:t>immediately</a:t>
            </a:r>
            <a:r>
              <a:rPr lang="fr-FR" dirty="0">
                <a:solidFill>
                  <a:srgbClr val="00444F"/>
                </a:solidFill>
                <a:latin typeface="Montserrat Medium"/>
              </a:rPr>
              <a:t> </a:t>
            </a:r>
            <a:r>
              <a:rPr lang="fr-FR" b="1" err="1">
                <a:solidFill>
                  <a:srgbClr val="F3C700"/>
                </a:solidFill>
                <a:latin typeface="Montserrat Medium"/>
              </a:rPr>
              <a:t>understands</a:t>
            </a:r>
            <a:r>
              <a:rPr lang="fr-FR" b="1" dirty="0">
                <a:solidFill>
                  <a:srgbClr val="F3C700"/>
                </a:solidFill>
                <a:latin typeface="Montserrat Medium"/>
              </a:rPr>
              <a:t> </a:t>
            </a:r>
            <a:r>
              <a:rPr lang="fr-FR" err="1">
                <a:solidFill>
                  <a:srgbClr val="00444F"/>
                </a:solidFill>
                <a:latin typeface="Montserrat Medium"/>
              </a:rPr>
              <a:t>your</a:t>
            </a:r>
            <a:r>
              <a:rPr lang="fr-FR" dirty="0">
                <a:solidFill>
                  <a:srgbClr val="00444F"/>
                </a:solidFill>
                <a:latin typeface="Montserrat Medium"/>
              </a:rPr>
              <a:t> innovation</a:t>
            </a:r>
          </a:p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r>
              <a:rPr lang="fr-FR" err="1">
                <a:solidFill>
                  <a:srgbClr val="00444F"/>
                </a:solidFill>
                <a:latin typeface="Montserrat Medium"/>
              </a:rPr>
              <a:t>Oversell</a:t>
            </a:r>
            <a:r>
              <a:rPr lang="fr-FR" dirty="0">
                <a:solidFill>
                  <a:srgbClr val="00444F"/>
                </a:solidFill>
                <a:latin typeface="Montserrat Medium"/>
              </a:rPr>
              <a:t>/</a:t>
            </a:r>
            <a:r>
              <a:rPr lang="fr-FR" err="1">
                <a:solidFill>
                  <a:srgbClr val="00444F"/>
                </a:solidFill>
                <a:latin typeface="Montserrat Medium"/>
              </a:rPr>
              <a:t>Make</a:t>
            </a:r>
            <a:r>
              <a:rPr lang="fr-FR" dirty="0">
                <a:solidFill>
                  <a:srgbClr val="00444F"/>
                </a:solidFill>
                <a:latin typeface="Montserrat Medium"/>
              </a:rPr>
              <a:t> </a:t>
            </a:r>
            <a:r>
              <a:rPr lang="fr-FR" b="1" dirty="0">
                <a:solidFill>
                  <a:srgbClr val="F3C700"/>
                </a:solidFill>
                <a:latin typeface="Montserrat Medium"/>
              </a:rPr>
              <a:t>promises </a:t>
            </a:r>
            <a:r>
              <a:rPr lang="fr-FR" err="1">
                <a:solidFill>
                  <a:srgbClr val="00444F"/>
                </a:solidFill>
                <a:latin typeface="Montserrat Medium"/>
              </a:rPr>
              <a:t>you</a:t>
            </a:r>
            <a:r>
              <a:rPr lang="fr-FR" dirty="0">
                <a:solidFill>
                  <a:srgbClr val="00444F"/>
                </a:solidFill>
                <a:latin typeface="Montserrat Medium"/>
              </a:rPr>
              <a:t> </a:t>
            </a:r>
            <a:r>
              <a:rPr lang="fr-FR" err="1">
                <a:solidFill>
                  <a:srgbClr val="00444F"/>
                </a:solidFill>
                <a:latin typeface="Montserrat Medium"/>
              </a:rPr>
              <a:t>can’t</a:t>
            </a:r>
            <a:r>
              <a:rPr lang="fr-FR" dirty="0">
                <a:solidFill>
                  <a:srgbClr val="00444F"/>
                </a:solidFill>
                <a:latin typeface="Montserrat Medium"/>
              </a:rPr>
              <a:t> </a:t>
            </a:r>
            <a:r>
              <a:rPr lang="fr-FR" err="1">
                <a:solidFill>
                  <a:srgbClr val="00444F"/>
                </a:solidFill>
                <a:latin typeface="Montserrat Medium"/>
              </a:rPr>
              <a:t>keep</a:t>
            </a:r>
            <a:endParaRPr lang="fr-FR" dirty="0">
              <a:solidFill>
                <a:srgbClr val="00444F"/>
              </a:solidFill>
              <a:latin typeface="Montserrat Medium"/>
            </a:endParaRPr>
          </a:p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r>
              <a:rPr lang="fr-FR" err="1">
                <a:solidFill>
                  <a:srgbClr val="00444F"/>
                </a:solidFill>
                <a:latin typeface="Montserrat Medium"/>
              </a:rPr>
              <a:t>Hide</a:t>
            </a:r>
            <a:r>
              <a:rPr lang="fr-FR" dirty="0">
                <a:solidFill>
                  <a:srgbClr val="00444F"/>
                </a:solidFill>
                <a:latin typeface="Montserrat Medium"/>
              </a:rPr>
              <a:t> </a:t>
            </a:r>
            <a:r>
              <a:rPr lang="fr-FR" b="1" err="1">
                <a:solidFill>
                  <a:srgbClr val="F3C700"/>
                </a:solidFill>
                <a:latin typeface="Montserrat Medium"/>
              </a:rPr>
              <a:t>risks</a:t>
            </a:r>
            <a:endParaRPr lang="fr-FR" b="1" dirty="0">
              <a:solidFill>
                <a:srgbClr val="F3C700"/>
              </a:solidFill>
              <a:latin typeface="Montserrat Medium"/>
            </a:endParaRPr>
          </a:p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r>
              <a:rPr lang="fr-FR" dirty="0">
                <a:solidFill>
                  <a:srgbClr val="00444F"/>
                </a:solidFill>
                <a:latin typeface="Montserrat Medium"/>
              </a:rPr>
              <a:t>Go over </a:t>
            </a:r>
            <a:r>
              <a:rPr lang="fr-FR" b="1" dirty="0">
                <a:solidFill>
                  <a:srgbClr val="F3C700"/>
                </a:solidFill>
                <a:latin typeface="Montserrat Medium"/>
              </a:rPr>
              <a:t>time</a:t>
            </a:r>
            <a:endParaRPr lang="fr-FR" sz="1400" dirty="0">
              <a:solidFill>
                <a:srgbClr val="000000"/>
              </a:solidFill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57560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capture d’écran, lime en acier, conception&#10;&#10;Description générée automatiquement">
            <a:extLst>
              <a:ext uri="{FF2B5EF4-FFF2-40B4-BE49-F238E27FC236}">
                <a16:creationId xmlns:a16="http://schemas.microsoft.com/office/drawing/2014/main" id="{D4F69C53-B300-DCE8-6F57-F79D50AA2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93526">
            <a:off x="-280636" y="-1503038"/>
            <a:ext cx="4914891" cy="4914891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23CB4A4-CEA8-B04B-F903-8C968A37C1AF}"/>
              </a:ext>
            </a:extLst>
          </p:cNvPr>
          <p:cNvSpPr txBox="1"/>
          <p:nvPr/>
        </p:nvSpPr>
        <p:spPr>
          <a:xfrm>
            <a:off x="1063" y="662019"/>
            <a:ext cx="4588668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3200" b="1" dirty="0">
                <a:solidFill>
                  <a:srgbClr val="00444F"/>
                </a:solidFill>
                <a:latin typeface="Montserrat ExtraBold"/>
                <a:cs typeface="Poppins"/>
              </a:rPr>
              <a:t>THE PRESENTATION</a:t>
            </a:r>
            <a:endParaRPr lang="fr-FR" sz="3200" b="1" dirty="0">
              <a:solidFill>
                <a:srgbClr val="00444F"/>
              </a:solidFill>
              <a:latin typeface="Montserrat ExtraBold" pitchFamily="2" charset="0"/>
              <a:cs typeface="Poppins" panose="00000800000000000000" pitchFamily="2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5E8AE1C-AD95-5512-AFF6-4F990C928C61}"/>
              </a:ext>
            </a:extLst>
          </p:cNvPr>
          <p:cNvSpPr txBox="1"/>
          <p:nvPr/>
        </p:nvSpPr>
        <p:spPr>
          <a:xfrm>
            <a:off x="924158" y="2076219"/>
            <a:ext cx="10435607" cy="34163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just">
              <a:lnSpc>
                <a:spcPct val="250000"/>
              </a:lnSpc>
              <a:buFont typeface="Arial,Sans-Serif" panose="020B0604020202020204" pitchFamily="34" charset="0"/>
              <a:buChar char="•"/>
            </a:pPr>
            <a:r>
              <a:rPr lang="en-US" sz="2000" b="1" dirty="0">
                <a:solidFill>
                  <a:srgbClr val="F3C700"/>
                </a:solidFill>
                <a:latin typeface="Montserrat Medium"/>
                <a:cs typeface="Arial"/>
              </a:rPr>
              <a:t>6 – 8 slides </a:t>
            </a:r>
            <a:r>
              <a:rPr lang="en-US" sz="2000" b="1" dirty="0">
                <a:solidFill>
                  <a:srgbClr val="0D3B5A"/>
                </a:solidFill>
                <a:latin typeface="Montserrat Medium"/>
                <a:cs typeface="Arial"/>
              </a:rPr>
              <a:t>is ideal. Remember: </a:t>
            </a:r>
            <a:r>
              <a:rPr lang="en-US" sz="2000" b="1" dirty="0">
                <a:solidFill>
                  <a:srgbClr val="F3C700"/>
                </a:solidFill>
                <a:latin typeface="Montserrat Medium"/>
                <a:cs typeface="Arial"/>
              </a:rPr>
              <a:t>less is more!</a:t>
            </a:r>
            <a:endParaRPr lang="en-US" sz="2000">
              <a:solidFill>
                <a:srgbClr val="F3C700"/>
              </a:solidFill>
              <a:latin typeface="Montserrat Medium"/>
              <a:cs typeface="Arial"/>
            </a:endParaRPr>
          </a:p>
          <a:p>
            <a:pPr marL="285750" indent="-285750" algn="just">
              <a:lnSpc>
                <a:spcPct val="250000"/>
              </a:lnSpc>
              <a:buFont typeface="Arial,Sans-Serif" panose="020B0604020202020204" pitchFamily="34" charset="0"/>
              <a:buChar char="•"/>
            </a:pPr>
            <a:r>
              <a:rPr lang="en-US" sz="2000" b="1" dirty="0">
                <a:solidFill>
                  <a:srgbClr val="0D3B5A"/>
                </a:solidFill>
                <a:latin typeface="Montserrat Medium"/>
                <a:cs typeface="Arial"/>
              </a:rPr>
              <a:t>Only </a:t>
            </a:r>
            <a:r>
              <a:rPr lang="en-US" sz="2000" b="1" dirty="0">
                <a:solidFill>
                  <a:srgbClr val="F3C700"/>
                </a:solidFill>
                <a:latin typeface="Montserrat Medium"/>
                <a:cs typeface="Arial"/>
              </a:rPr>
              <a:t>PowerPoint </a:t>
            </a:r>
            <a:r>
              <a:rPr lang="en-US" sz="2000" b="1" dirty="0">
                <a:solidFill>
                  <a:srgbClr val="0D3B5A"/>
                </a:solidFill>
                <a:latin typeface="Montserrat Medium"/>
                <a:cs typeface="Arial"/>
              </a:rPr>
              <a:t>presentations will be accepted (.ppt, .pptx)</a:t>
            </a:r>
            <a:endParaRPr lang="en-US" sz="2000" dirty="0">
              <a:solidFill>
                <a:srgbClr val="000000"/>
              </a:solidFill>
              <a:latin typeface="Montserrat Medium"/>
              <a:cs typeface="Arial"/>
            </a:endParaRPr>
          </a:p>
          <a:p>
            <a:pPr marL="285750" indent="-285750" algn="just">
              <a:lnSpc>
                <a:spcPct val="250000"/>
              </a:lnSpc>
              <a:buFont typeface="Arial,Sans-Serif" panose="020B0604020202020204" pitchFamily="34" charset="0"/>
              <a:buChar char="•"/>
            </a:pPr>
            <a:r>
              <a:rPr lang="en-US" sz="2000" b="1" dirty="0">
                <a:solidFill>
                  <a:srgbClr val="0D3B5A"/>
                </a:solidFill>
                <a:latin typeface="Montserrat Medium"/>
                <a:cs typeface="Arial"/>
              </a:rPr>
              <a:t>Include </a:t>
            </a:r>
            <a:r>
              <a:rPr lang="en-US" sz="2000" b="1" dirty="0">
                <a:solidFill>
                  <a:srgbClr val="F3C700"/>
                </a:solidFill>
                <a:latin typeface="Montserrat Medium"/>
                <a:cs typeface="Arial"/>
              </a:rPr>
              <a:t>pictures </a:t>
            </a:r>
            <a:r>
              <a:rPr lang="en-US" sz="2000" b="1" dirty="0">
                <a:solidFill>
                  <a:srgbClr val="0D3B5A"/>
                </a:solidFill>
                <a:latin typeface="Montserrat Medium"/>
                <a:cs typeface="Arial"/>
              </a:rPr>
              <a:t>and graphs: </a:t>
            </a:r>
            <a:r>
              <a:rPr lang="en-US" sz="2000" b="1" dirty="0">
                <a:solidFill>
                  <a:srgbClr val="F3C700"/>
                </a:solidFill>
                <a:latin typeface="Montserrat Medium"/>
                <a:cs typeface="Arial"/>
              </a:rPr>
              <a:t>Showing is better than telling</a:t>
            </a:r>
            <a:endParaRPr lang="en-US" sz="2000">
              <a:solidFill>
                <a:srgbClr val="F3C700"/>
              </a:solidFill>
              <a:latin typeface="Montserrat Medium"/>
              <a:cs typeface="Arial"/>
            </a:endParaRPr>
          </a:p>
          <a:p>
            <a:pPr marL="285750" indent="-285750" algn="just">
              <a:lnSpc>
                <a:spcPct val="250000"/>
              </a:lnSpc>
              <a:buFont typeface="Arial,Sans-Serif" panose="020B0604020202020204" pitchFamily="34" charset="0"/>
              <a:buChar char="•"/>
            </a:pPr>
            <a:r>
              <a:rPr lang="en-US" sz="2000" b="1" dirty="0">
                <a:solidFill>
                  <a:srgbClr val="0D3B5A"/>
                </a:solidFill>
                <a:latin typeface="Montserrat Medium"/>
                <a:cs typeface="Arial"/>
              </a:rPr>
              <a:t>Make sure you convey </a:t>
            </a:r>
            <a:r>
              <a:rPr lang="en-US" sz="2000" b="1" dirty="0">
                <a:solidFill>
                  <a:srgbClr val="F3C700"/>
                </a:solidFill>
                <a:latin typeface="Montserrat Medium"/>
                <a:cs typeface="Arial"/>
              </a:rPr>
              <a:t>ONE key take-away</a:t>
            </a:r>
            <a:r>
              <a:rPr lang="en-US" sz="2000" b="1" dirty="0">
                <a:solidFill>
                  <a:srgbClr val="E85C44"/>
                </a:solidFill>
                <a:latin typeface="Montserrat Medium"/>
                <a:cs typeface="Arial"/>
              </a:rPr>
              <a:t> </a:t>
            </a:r>
            <a:r>
              <a:rPr lang="en-US" sz="2000" b="1" dirty="0">
                <a:solidFill>
                  <a:srgbClr val="0D3B5A"/>
                </a:solidFill>
                <a:latin typeface="Montserrat Medium"/>
                <a:cs typeface="Arial"/>
              </a:rPr>
              <a:t>per slide</a:t>
            </a:r>
            <a:endParaRPr lang="fr-FR" dirty="0">
              <a:latin typeface="Montserrat Medium"/>
            </a:endParaRPr>
          </a:p>
          <a:p>
            <a:pPr algn="just"/>
            <a:endParaRPr lang="fr-FR" sz="1600" dirty="0">
              <a:solidFill>
                <a:srgbClr val="0D3B5A"/>
              </a:solidFill>
              <a:latin typeface="Montserrat Medium"/>
            </a:endParaRPr>
          </a:p>
        </p:txBody>
      </p:sp>
    </p:spTree>
    <p:extLst>
      <p:ext uri="{BB962C8B-B14F-4D97-AF65-F5344CB8AC3E}">
        <p14:creationId xmlns:p14="http://schemas.microsoft.com/office/powerpoint/2010/main" val="1183249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capture d’écran, lime en acier, conception&#10;&#10;Description générée automatiquement">
            <a:extLst>
              <a:ext uri="{FF2B5EF4-FFF2-40B4-BE49-F238E27FC236}">
                <a16:creationId xmlns:a16="http://schemas.microsoft.com/office/drawing/2014/main" id="{D4F69C53-B300-DCE8-6F57-F79D50AA2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93526">
            <a:off x="-23638" y="-2089426"/>
            <a:ext cx="6034079" cy="603407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23CB4A4-CEA8-B04B-F903-8C968A37C1AF}"/>
              </a:ext>
            </a:extLst>
          </p:cNvPr>
          <p:cNvSpPr txBox="1"/>
          <p:nvPr/>
        </p:nvSpPr>
        <p:spPr>
          <a:xfrm>
            <a:off x="120126" y="662019"/>
            <a:ext cx="606504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3200" b="1" dirty="0">
                <a:solidFill>
                  <a:srgbClr val="00444F"/>
                </a:solidFill>
                <a:latin typeface="Montserrat ExtraBold"/>
                <a:cs typeface="Poppins"/>
              </a:rPr>
              <a:t>STRUCTURE OF THE PITCH</a:t>
            </a:r>
            <a:endParaRPr lang="fr-FR" sz="3200" b="1" dirty="0">
              <a:solidFill>
                <a:srgbClr val="00444F"/>
              </a:solidFill>
              <a:latin typeface="Montserrat ExtraBold" pitchFamily="2" charset="0"/>
              <a:cs typeface="Poppins" panose="00000800000000000000" pitchFamily="2" charset="0"/>
            </a:endParaRPr>
          </a:p>
        </p:txBody>
      </p:sp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0E4D88D1-B014-E72E-52DE-EE982C10A4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2772828"/>
              </p:ext>
            </p:extLst>
          </p:nvPr>
        </p:nvGraphicFramePr>
        <p:xfrm>
          <a:off x="397720" y="1817452"/>
          <a:ext cx="11289403" cy="4707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18348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capture d’écran, lime en acier, conception&#10;&#10;Description générée automatiquement">
            <a:extLst>
              <a:ext uri="{FF2B5EF4-FFF2-40B4-BE49-F238E27FC236}">
                <a16:creationId xmlns:a16="http://schemas.microsoft.com/office/drawing/2014/main" id="{D4F69C53-B300-DCE8-6F57-F79D50AA2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93526">
            <a:off x="-148941" y="-1798015"/>
            <a:ext cx="5510203" cy="5486391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23CB4A4-CEA8-B04B-F903-8C968A37C1AF}"/>
              </a:ext>
            </a:extLst>
          </p:cNvPr>
          <p:cNvSpPr txBox="1"/>
          <p:nvPr/>
        </p:nvSpPr>
        <p:spPr>
          <a:xfrm>
            <a:off x="120126" y="662019"/>
            <a:ext cx="530304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3200" b="1" dirty="0">
                <a:solidFill>
                  <a:srgbClr val="00444F"/>
                </a:solidFill>
                <a:latin typeface="Montserrat ExtraBold"/>
                <a:cs typeface="Poppins"/>
              </a:rPr>
              <a:t>INTRODUCTION / TEAM</a:t>
            </a:r>
            <a:endParaRPr lang="fr-FR" sz="3200" b="1" dirty="0">
              <a:solidFill>
                <a:srgbClr val="00444F"/>
              </a:solidFill>
              <a:latin typeface="Montserrat ExtraBold" pitchFamily="2" charset="0"/>
              <a:cs typeface="Poppins" panose="00000800000000000000" pitchFamily="2" charset="0"/>
            </a:endParaRPr>
          </a:p>
        </p:txBody>
      </p:sp>
      <p:sp>
        <p:nvSpPr>
          <p:cNvPr id="2" name="ZoneTexte 6">
            <a:extLst>
              <a:ext uri="{FF2B5EF4-FFF2-40B4-BE49-F238E27FC236}">
                <a16:creationId xmlns:a16="http://schemas.microsoft.com/office/drawing/2014/main" id="{C89F6BB9-EE52-877A-D153-0F553589EAC9}"/>
              </a:ext>
            </a:extLst>
          </p:cNvPr>
          <p:cNvSpPr txBox="1"/>
          <p:nvPr/>
        </p:nvSpPr>
        <p:spPr>
          <a:xfrm>
            <a:off x="439098" y="1584993"/>
            <a:ext cx="11313804" cy="498598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6215" indent="0">
              <a:lnSpc>
                <a:spcPct val="100000"/>
              </a:lnSpc>
              <a:spcBef>
                <a:spcPts val="35"/>
              </a:spcBef>
              <a:buNone/>
            </a:pPr>
            <a:r>
              <a:rPr lang="en-GB" sz="2000" b="1" dirty="0">
                <a:solidFill>
                  <a:srgbClr val="FFFFFF"/>
                </a:solidFill>
                <a:highlight>
                  <a:srgbClr val="F3C700"/>
                </a:highlight>
                <a:latin typeface="Montserrat Light"/>
              </a:rPr>
              <a:t>INTRODUCTION</a:t>
            </a:r>
          </a:p>
          <a:p>
            <a:pPr marL="196215" indent="0">
              <a:lnSpc>
                <a:spcPct val="100000"/>
              </a:lnSpc>
              <a:spcBef>
                <a:spcPts val="35"/>
              </a:spcBef>
              <a:buNone/>
            </a:pPr>
            <a:endParaRPr lang="en-GB" sz="1100" b="1" spc="-65" dirty="0">
              <a:solidFill>
                <a:schemeClr val="bg1"/>
              </a:solidFill>
              <a:highlight>
                <a:srgbClr val="7B193B"/>
              </a:highlight>
              <a:latin typeface="Montserrat Light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96215">
              <a:spcBef>
                <a:spcPts val="35"/>
              </a:spcBef>
            </a:pPr>
            <a:r>
              <a:rPr lang="en-GB" sz="1800" b="1" spc="-25" dirty="0">
                <a:solidFill>
                  <a:srgbClr val="0D3B5A"/>
                </a:solidFill>
                <a:latin typeface="Montserrat Light"/>
                <a:ea typeface="Lato"/>
                <a:cs typeface="Lato"/>
              </a:rPr>
              <a:t>Define the innovation in one sentence</a:t>
            </a:r>
            <a:r>
              <a:rPr lang="en-GB" b="1" spc="-25" dirty="0">
                <a:solidFill>
                  <a:srgbClr val="0D3B5A"/>
                </a:solidFill>
                <a:latin typeface="Montserrat Light"/>
                <a:ea typeface="Lato"/>
                <a:cs typeface="Lato"/>
              </a:rPr>
              <a:t> </a:t>
            </a:r>
            <a:endParaRPr lang="en-GB" sz="1800" spc="-25" dirty="0">
              <a:solidFill>
                <a:srgbClr val="0D3B5A"/>
              </a:solidFill>
              <a:latin typeface="Montserrat Light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896620" lvl="1" indent="-285750">
              <a:spcBef>
                <a:spcPts val="35"/>
              </a:spcBef>
              <a:buFontTx/>
              <a:buChar char="-"/>
            </a:pPr>
            <a:r>
              <a:rPr lang="en-GB" sz="1800" spc="-25" dirty="0">
                <a:solidFill>
                  <a:srgbClr val="0D3B5A"/>
                </a:solidFill>
                <a:latin typeface="Montserrat Light"/>
                <a:ea typeface="Lato"/>
                <a:cs typeface="Lato"/>
              </a:rPr>
              <a:t>Concisely state your </a:t>
            </a:r>
            <a:r>
              <a:rPr lang="en-GB" sz="1800" b="1" spc="-25" dirty="0">
                <a:solidFill>
                  <a:srgbClr val="0D3B5A"/>
                </a:solidFill>
                <a:latin typeface="Montserrat Light"/>
                <a:ea typeface="Lato"/>
                <a:cs typeface="Lato"/>
              </a:rPr>
              <a:t>core value proposition</a:t>
            </a:r>
            <a:r>
              <a:rPr lang="en-GB" sz="1800" spc="-25" dirty="0">
                <a:solidFill>
                  <a:srgbClr val="0D3B5A"/>
                </a:solidFill>
                <a:latin typeface="Montserrat Light"/>
                <a:ea typeface="Lato"/>
                <a:cs typeface="Lato"/>
              </a:rPr>
              <a:t>, including targeted markets</a:t>
            </a:r>
          </a:p>
          <a:p>
            <a:pPr marL="896620" lvl="1" indent="-285750">
              <a:spcBef>
                <a:spcPts val="35"/>
              </a:spcBef>
              <a:buFontTx/>
              <a:buChar char="-"/>
            </a:pPr>
            <a:r>
              <a:rPr lang="en-GB" sz="1800" spc="-25" dirty="0">
                <a:solidFill>
                  <a:srgbClr val="0D3B5A"/>
                </a:solidFill>
                <a:latin typeface="Montserrat Light"/>
                <a:ea typeface="Lato"/>
                <a:cs typeface="Lato"/>
              </a:rPr>
              <a:t>Tell which </a:t>
            </a:r>
            <a:r>
              <a:rPr lang="en-GB" sz="1800" b="1" spc="-25" dirty="0">
                <a:solidFill>
                  <a:srgbClr val="0D3B5A"/>
                </a:solidFill>
                <a:latin typeface="Montserrat Light"/>
                <a:ea typeface="Lato"/>
                <a:cs typeface="Lato"/>
              </a:rPr>
              <a:t>unique benefit </a:t>
            </a:r>
            <a:r>
              <a:rPr lang="en-GB" sz="1800" spc="-25" dirty="0">
                <a:solidFill>
                  <a:srgbClr val="0D3B5A"/>
                </a:solidFill>
                <a:latin typeface="Montserrat Light"/>
                <a:ea typeface="Lato"/>
                <a:cs typeface="Lato"/>
              </a:rPr>
              <a:t>you will provide to which customers</a:t>
            </a:r>
          </a:p>
          <a:p>
            <a:pPr marL="896620" lvl="1" indent="-285750">
              <a:spcBef>
                <a:spcPts val="35"/>
              </a:spcBef>
              <a:buFontTx/>
              <a:buChar char="-"/>
            </a:pPr>
            <a:r>
              <a:rPr lang="en-GB" sz="1800" spc="-25" dirty="0">
                <a:solidFill>
                  <a:srgbClr val="0D3B5A"/>
                </a:solidFill>
                <a:latin typeface="Montserrat Light"/>
                <a:ea typeface="Lato"/>
                <a:cs typeface="Lato"/>
              </a:rPr>
              <a:t>What </a:t>
            </a:r>
            <a:r>
              <a:rPr lang="en-GB" sz="1800" b="1" spc="-25" dirty="0">
                <a:solidFill>
                  <a:srgbClr val="0D3B5A"/>
                </a:solidFill>
                <a:latin typeface="Montserrat Light"/>
                <a:ea typeface="Lato"/>
                <a:cs typeface="Lato"/>
              </a:rPr>
              <a:t>need</a:t>
            </a:r>
            <a:r>
              <a:rPr lang="en-GB" sz="1800" spc="-25" dirty="0">
                <a:solidFill>
                  <a:srgbClr val="0D3B5A"/>
                </a:solidFill>
                <a:latin typeface="Montserrat Light"/>
                <a:ea typeface="Lato"/>
                <a:cs typeface="Lato"/>
              </a:rPr>
              <a:t> will you address?</a:t>
            </a:r>
            <a:br>
              <a:rPr lang="en-GB" sz="1800" spc="-25" dirty="0">
                <a:latin typeface="Montserrat Light"/>
                <a:ea typeface="Lato" panose="020F0502020204030203" pitchFamily="34" charset="0"/>
                <a:cs typeface="Lato" panose="020F0502020204030203" pitchFamily="34" charset="0"/>
              </a:rPr>
            </a:br>
            <a:endParaRPr lang="en-GB" sz="1800">
              <a:latin typeface="Montserrat Light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96215" indent="0">
              <a:lnSpc>
                <a:spcPct val="100000"/>
              </a:lnSpc>
              <a:spcBef>
                <a:spcPts val="35"/>
              </a:spcBef>
              <a:buNone/>
            </a:pPr>
            <a:r>
              <a:rPr lang="en-GB" sz="1800" b="1" spc="-50" dirty="0">
                <a:solidFill>
                  <a:srgbClr val="2AABC9"/>
                </a:solidFill>
                <a:latin typeface="Montserrat Light"/>
                <a:ea typeface="Lato"/>
                <a:cs typeface="Lato"/>
              </a:rPr>
              <a:t>Key objective:</a:t>
            </a:r>
          </a:p>
          <a:p>
            <a:pPr marL="196215" indent="0">
              <a:lnSpc>
                <a:spcPct val="100000"/>
              </a:lnSpc>
              <a:spcBef>
                <a:spcPts val="35"/>
              </a:spcBef>
              <a:buNone/>
            </a:pPr>
            <a:r>
              <a:rPr lang="en-GB" sz="1800" spc="-25" dirty="0">
                <a:solidFill>
                  <a:srgbClr val="0D3B5A"/>
                </a:solidFill>
                <a:latin typeface="Montserrat Light"/>
                <a:ea typeface="Lato"/>
                <a:cs typeface="Lato"/>
              </a:rPr>
              <a:t>Everyone should know the basic idea and </a:t>
            </a:r>
            <a:r>
              <a:rPr lang="en-GB" sz="1800" b="1" spc="-25" dirty="0">
                <a:solidFill>
                  <a:srgbClr val="0D3B5A"/>
                </a:solidFill>
                <a:latin typeface="Montserrat Light"/>
                <a:ea typeface="Lato"/>
                <a:cs typeface="Lato"/>
              </a:rPr>
              <a:t>value proposition </a:t>
            </a:r>
            <a:r>
              <a:rPr lang="en-GB" sz="1800" spc="-25" dirty="0">
                <a:solidFill>
                  <a:srgbClr val="0D3B5A"/>
                </a:solidFill>
                <a:latin typeface="Montserrat Light"/>
                <a:ea typeface="Lato"/>
                <a:cs typeface="Lato"/>
              </a:rPr>
              <a:t>of your company.</a:t>
            </a:r>
            <a:endParaRPr lang="en-GB" sz="1800" spc="-35">
              <a:solidFill>
                <a:srgbClr val="0D3B5A"/>
              </a:solidFill>
              <a:latin typeface="Montserrat Light"/>
              <a:ea typeface="Lato"/>
              <a:cs typeface="Lato"/>
            </a:endParaRPr>
          </a:p>
          <a:p>
            <a:pPr marL="424815">
              <a:lnSpc>
                <a:spcPct val="100000"/>
              </a:lnSpc>
              <a:spcBef>
                <a:spcPts val="35"/>
              </a:spcBef>
            </a:pPr>
            <a:endParaRPr lang="en-US" b="1" spc="-50" dirty="0">
              <a:solidFill>
                <a:srgbClr val="4E3039"/>
              </a:solidFill>
              <a:latin typeface="Montserrat Light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24815">
              <a:lnSpc>
                <a:spcPct val="100000"/>
              </a:lnSpc>
              <a:spcBef>
                <a:spcPts val="35"/>
              </a:spcBef>
            </a:pPr>
            <a:endParaRPr lang="en-US" sz="1800" b="1" spc="-50" dirty="0">
              <a:solidFill>
                <a:srgbClr val="4E3039"/>
              </a:solidFill>
              <a:latin typeface="Montserrat Light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96215" indent="0">
              <a:lnSpc>
                <a:spcPct val="100000"/>
              </a:lnSpc>
              <a:spcBef>
                <a:spcPts val="35"/>
              </a:spcBef>
              <a:buNone/>
            </a:pPr>
            <a:endParaRPr lang="en-US" sz="400" b="1" spc="-50" dirty="0">
              <a:solidFill>
                <a:srgbClr val="4E3039"/>
              </a:solidFill>
              <a:latin typeface="Montserrat Light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96215">
              <a:spcBef>
                <a:spcPts val="35"/>
              </a:spcBef>
            </a:pPr>
            <a:r>
              <a:rPr lang="en-US" sz="2000" b="1" dirty="0">
                <a:solidFill>
                  <a:srgbClr val="FFFFFF"/>
                </a:solidFill>
                <a:highlight>
                  <a:srgbClr val="F3C700"/>
                </a:highlight>
                <a:latin typeface="Montserrat Light"/>
              </a:rPr>
              <a:t>TEAM</a:t>
            </a:r>
          </a:p>
          <a:p>
            <a:pPr marL="196215" indent="0">
              <a:lnSpc>
                <a:spcPct val="100000"/>
              </a:lnSpc>
              <a:spcBef>
                <a:spcPts val="35"/>
              </a:spcBef>
              <a:buNone/>
            </a:pPr>
            <a:endParaRPr lang="en-US" sz="1100" b="1" spc="-65" dirty="0">
              <a:solidFill>
                <a:schemeClr val="bg1"/>
              </a:solidFill>
              <a:highlight>
                <a:srgbClr val="7B193B"/>
              </a:highlight>
              <a:latin typeface="Montserrat Light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96215" indent="0">
              <a:lnSpc>
                <a:spcPct val="100000"/>
              </a:lnSpc>
              <a:spcBef>
                <a:spcPts val="35"/>
              </a:spcBef>
              <a:buNone/>
            </a:pPr>
            <a:r>
              <a:rPr lang="en-US" sz="1800" b="1" spc="-25" dirty="0">
                <a:solidFill>
                  <a:srgbClr val="0D3B5A"/>
                </a:solidFill>
                <a:latin typeface="Montserrat Light"/>
                <a:ea typeface="Lato"/>
                <a:cs typeface="Lato"/>
              </a:rPr>
              <a:t>Present the team</a:t>
            </a:r>
          </a:p>
          <a:p>
            <a:pPr marL="896620" lvl="1" indent="-285750">
              <a:spcBef>
                <a:spcPts val="35"/>
              </a:spcBef>
              <a:buFontTx/>
              <a:buChar char="-"/>
            </a:pPr>
            <a:r>
              <a:rPr lang="en-US" sz="1800" spc="-25" dirty="0">
                <a:solidFill>
                  <a:srgbClr val="0D3B5A"/>
                </a:solidFill>
                <a:latin typeface="Montserrat Light"/>
                <a:ea typeface="Lato"/>
                <a:cs typeface="Lato"/>
              </a:rPr>
              <a:t>Relevant </a:t>
            </a:r>
            <a:r>
              <a:rPr lang="en-US" sz="1800" b="1" spc="-25" dirty="0">
                <a:solidFill>
                  <a:srgbClr val="0D3B5A"/>
                </a:solidFill>
                <a:latin typeface="Montserrat Light"/>
                <a:ea typeface="Lato"/>
                <a:cs typeface="Lato"/>
              </a:rPr>
              <a:t>experience </a:t>
            </a:r>
            <a:r>
              <a:rPr lang="en-US" sz="1800" spc="-25" dirty="0">
                <a:solidFill>
                  <a:srgbClr val="0D3B5A"/>
                </a:solidFill>
                <a:latin typeface="Montserrat Light"/>
                <a:ea typeface="Lato"/>
                <a:cs typeface="Lato"/>
              </a:rPr>
              <a:t>/</a:t>
            </a:r>
            <a:r>
              <a:rPr lang="en-US" sz="1800" b="1" spc="-25" dirty="0">
                <a:solidFill>
                  <a:srgbClr val="0D3B5A"/>
                </a:solidFill>
                <a:latin typeface="Montserrat Light"/>
                <a:ea typeface="Lato"/>
                <a:cs typeface="Lato"/>
              </a:rPr>
              <a:t> </a:t>
            </a:r>
            <a:r>
              <a:rPr lang="en-US" sz="1800" spc="-25" dirty="0">
                <a:solidFill>
                  <a:srgbClr val="0D3B5A"/>
                </a:solidFill>
                <a:latin typeface="Montserrat Light"/>
                <a:ea typeface="Lato"/>
                <a:cs typeface="Lato"/>
              </a:rPr>
              <a:t>Key future </a:t>
            </a:r>
            <a:r>
              <a:rPr lang="en-US" sz="1800" b="1" spc="-25" dirty="0">
                <a:solidFill>
                  <a:srgbClr val="0D3B5A"/>
                </a:solidFill>
                <a:latin typeface="Montserrat Light"/>
                <a:ea typeface="Lato"/>
                <a:cs typeface="Lato"/>
              </a:rPr>
              <a:t>hires </a:t>
            </a:r>
            <a:r>
              <a:rPr lang="en-US" sz="1800" spc="-25" dirty="0">
                <a:solidFill>
                  <a:srgbClr val="0D3B5A"/>
                </a:solidFill>
                <a:latin typeface="Montserrat Light"/>
                <a:ea typeface="Lato"/>
                <a:cs typeface="Lato"/>
              </a:rPr>
              <a:t>/</a:t>
            </a:r>
            <a:r>
              <a:rPr lang="en-US" sz="1800" b="1" spc="-25" dirty="0">
                <a:solidFill>
                  <a:srgbClr val="0D3B5A"/>
                </a:solidFill>
                <a:latin typeface="Montserrat Light"/>
                <a:ea typeface="Lato"/>
                <a:cs typeface="Lato"/>
              </a:rPr>
              <a:t> </a:t>
            </a:r>
            <a:r>
              <a:rPr lang="en-US" sz="1800" spc="-25" dirty="0">
                <a:solidFill>
                  <a:srgbClr val="0D3B5A"/>
                </a:solidFill>
                <a:latin typeface="Montserrat Light"/>
                <a:ea typeface="Lato"/>
                <a:cs typeface="Lato"/>
              </a:rPr>
              <a:t>Panel of </a:t>
            </a:r>
            <a:r>
              <a:rPr lang="en-US" sz="1800" b="1" spc="-25" dirty="0">
                <a:solidFill>
                  <a:srgbClr val="0D3B5A"/>
                </a:solidFill>
                <a:latin typeface="Montserrat Light"/>
                <a:ea typeface="Lato"/>
                <a:cs typeface="Lato"/>
              </a:rPr>
              <a:t>advisors</a:t>
            </a:r>
            <a:r>
              <a:rPr lang="en-US" sz="1800" spc="-25" dirty="0">
                <a:solidFill>
                  <a:srgbClr val="0D3B5A"/>
                </a:solidFill>
                <a:latin typeface="Montserrat Light"/>
                <a:ea typeface="Lato"/>
                <a:cs typeface="Lato"/>
              </a:rPr>
              <a:t> (if applicable)</a:t>
            </a:r>
            <a:br>
              <a:rPr lang="en-US" sz="1800" spc="-25" dirty="0">
                <a:latin typeface="Montserrat Light"/>
                <a:ea typeface="Lato" panose="020F0502020204030203" pitchFamily="34" charset="0"/>
                <a:cs typeface="Lato" panose="020F0502020204030203" pitchFamily="34" charset="0"/>
              </a:rPr>
            </a:br>
            <a:endParaRPr lang="en-US" sz="1800" spc="-25">
              <a:latin typeface="Montserrat Light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96215" indent="0">
              <a:lnSpc>
                <a:spcPct val="100000"/>
              </a:lnSpc>
              <a:spcBef>
                <a:spcPts val="35"/>
              </a:spcBef>
              <a:buNone/>
            </a:pPr>
            <a:r>
              <a:rPr lang="en-US" sz="1800" b="1" spc="-50" dirty="0">
                <a:solidFill>
                  <a:srgbClr val="2AABC9"/>
                </a:solidFill>
                <a:latin typeface="Montserrat Light"/>
                <a:ea typeface="Lato"/>
                <a:cs typeface="Lato"/>
              </a:rPr>
              <a:t>Key objective:</a:t>
            </a:r>
          </a:p>
          <a:p>
            <a:pPr marL="196215" indent="0">
              <a:lnSpc>
                <a:spcPct val="100000"/>
              </a:lnSpc>
              <a:spcBef>
                <a:spcPts val="35"/>
              </a:spcBef>
              <a:buNone/>
            </a:pPr>
            <a:r>
              <a:rPr lang="en-GB" sz="1800" spc="-25" dirty="0">
                <a:solidFill>
                  <a:srgbClr val="0D3B5A"/>
                </a:solidFill>
                <a:latin typeface="Montserrat Light"/>
                <a:ea typeface="Lato"/>
                <a:cs typeface="Lato"/>
              </a:rPr>
              <a:t>Show that there is a core group </a:t>
            </a:r>
            <a:r>
              <a:rPr lang="en-US" sz="1800" spc="-25" dirty="0">
                <a:solidFill>
                  <a:srgbClr val="0D3B5A"/>
                </a:solidFill>
                <a:latin typeface="Montserrat Light"/>
                <a:ea typeface="Lato"/>
                <a:cs typeface="Lato"/>
              </a:rPr>
              <a:t>that believes in the company and can execute the next milestones.</a:t>
            </a:r>
          </a:p>
        </p:txBody>
      </p:sp>
      <p:sp>
        <p:nvSpPr>
          <p:cNvPr id="3" name="ZoneTexte 1">
            <a:extLst>
              <a:ext uri="{FF2B5EF4-FFF2-40B4-BE49-F238E27FC236}">
                <a16:creationId xmlns:a16="http://schemas.microsoft.com/office/drawing/2014/main" id="{34F395CA-6CE0-53AC-1D53-6EF1AC698596}"/>
              </a:ext>
            </a:extLst>
          </p:cNvPr>
          <p:cNvSpPr txBox="1"/>
          <p:nvPr/>
        </p:nvSpPr>
        <p:spPr>
          <a:xfrm>
            <a:off x="9394156" y="767090"/>
            <a:ext cx="2797791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spc="-50" dirty="0">
                <a:solidFill>
                  <a:srgbClr val="F8D242"/>
                </a:solidFill>
                <a:latin typeface="Montserrat Light"/>
                <a:cs typeface="Calibri"/>
              </a:rPr>
              <a:t>1 slide : 1 minute</a:t>
            </a:r>
          </a:p>
        </p:txBody>
      </p:sp>
    </p:spTree>
    <p:extLst>
      <p:ext uri="{BB962C8B-B14F-4D97-AF65-F5344CB8AC3E}">
        <p14:creationId xmlns:p14="http://schemas.microsoft.com/office/powerpoint/2010/main" val="4270703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capture d’écran, lime en acier, conception&#10;&#10;Description générée automatiquement">
            <a:extLst>
              <a:ext uri="{FF2B5EF4-FFF2-40B4-BE49-F238E27FC236}">
                <a16:creationId xmlns:a16="http://schemas.microsoft.com/office/drawing/2014/main" id="{D4F69C53-B300-DCE8-6F57-F79D50AA2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93526">
            <a:off x="-280636" y="-1503038"/>
            <a:ext cx="4914891" cy="4914891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23CB4A4-CEA8-B04B-F903-8C968A37C1AF}"/>
              </a:ext>
            </a:extLst>
          </p:cNvPr>
          <p:cNvSpPr txBox="1"/>
          <p:nvPr/>
        </p:nvSpPr>
        <p:spPr>
          <a:xfrm>
            <a:off x="120126" y="662019"/>
            <a:ext cx="4410075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3200" b="1" dirty="0">
                <a:solidFill>
                  <a:srgbClr val="00444F"/>
                </a:solidFill>
                <a:latin typeface="Montserrat ExtraBold"/>
                <a:cs typeface="Poppins"/>
              </a:rPr>
              <a:t>OPPORTUNITY</a:t>
            </a:r>
            <a:endParaRPr lang="fr-FR" dirty="0"/>
          </a:p>
        </p:txBody>
      </p:sp>
      <p:sp>
        <p:nvSpPr>
          <p:cNvPr id="2" name="ZoneTexte 6">
            <a:extLst>
              <a:ext uri="{FF2B5EF4-FFF2-40B4-BE49-F238E27FC236}">
                <a16:creationId xmlns:a16="http://schemas.microsoft.com/office/drawing/2014/main" id="{C97BDDCA-FD2E-55C4-A109-6A4616ADA2ED}"/>
              </a:ext>
            </a:extLst>
          </p:cNvPr>
          <p:cNvSpPr txBox="1"/>
          <p:nvPr/>
        </p:nvSpPr>
        <p:spPr>
          <a:xfrm>
            <a:off x="536953" y="1643469"/>
            <a:ext cx="7692647" cy="38472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6215" indent="0">
              <a:lnSpc>
                <a:spcPct val="100000"/>
              </a:lnSpc>
              <a:spcBef>
                <a:spcPts val="35"/>
              </a:spcBef>
              <a:buNone/>
            </a:pPr>
            <a:endParaRPr lang="en-GB" sz="1200" b="1" spc="-65" dirty="0">
              <a:solidFill>
                <a:schemeClr val="bg1"/>
              </a:solidFill>
              <a:highlight>
                <a:srgbClr val="7B193B"/>
              </a:highlight>
              <a:latin typeface="Montserrat Medium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96215">
              <a:spcBef>
                <a:spcPts val="35"/>
              </a:spcBef>
            </a:pPr>
            <a:r>
              <a:rPr lang="en-GB" sz="2000" b="1" spc="-25" dirty="0">
                <a:solidFill>
                  <a:srgbClr val="2AABC9"/>
                </a:solidFill>
                <a:latin typeface="Montserrat Medium"/>
                <a:ea typeface="Lato"/>
                <a:cs typeface="Lato"/>
              </a:rPr>
              <a:t>Problem statement :</a:t>
            </a:r>
            <a:endParaRPr lang="en-GB" sz="2000" spc="-25" dirty="0">
              <a:solidFill>
                <a:srgbClr val="2AABC9"/>
              </a:solidFill>
              <a:latin typeface="Montserrat Medium"/>
              <a:ea typeface="Lato"/>
              <a:cs typeface="Lato"/>
            </a:endParaRPr>
          </a:p>
          <a:p>
            <a:pPr marL="896620" lvl="1" indent="-285750">
              <a:spcBef>
                <a:spcPts val="35"/>
              </a:spcBef>
              <a:buFontTx/>
              <a:buChar char="-"/>
            </a:pPr>
            <a:r>
              <a:rPr lang="en-GB" sz="2000" spc="-25" dirty="0">
                <a:solidFill>
                  <a:srgbClr val="0D3B5A"/>
                </a:solidFill>
                <a:latin typeface="Montserrat Medium"/>
                <a:ea typeface="Lato"/>
                <a:cs typeface="Lato"/>
              </a:rPr>
              <a:t>Which </a:t>
            </a:r>
            <a:r>
              <a:rPr lang="en-GB" sz="2000" b="1" spc="-25" dirty="0">
                <a:solidFill>
                  <a:srgbClr val="F3C700"/>
                </a:solidFill>
                <a:latin typeface="Montserrat Medium"/>
                <a:ea typeface="Lato"/>
                <a:cs typeface="Lato"/>
              </a:rPr>
              <a:t>unmet need</a:t>
            </a:r>
            <a:r>
              <a:rPr lang="en-GB" sz="2000" b="1" spc="-25" dirty="0">
                <a:solidFill>
                  <a:srgbClr val="0D3B5A"/>
                </a:solidFill>
                <a:latin typeface="Montserrat Medium"/>
                <a:ea typeface="Lato"/>
                <a:cs typeface="Lato"/>
              </a:rPr>
              <a:t> </a:t>
            </a:r>
            <a:r>
              <a:rPr lang="en-GB" sz="2000" spc="-25" dirty="0">
                <a:solidFill>
                  <a:srgbClr val="0D3B5A"/>
                </a:solidFill>
                <a:latin typeface="Montserrat Medium"/>
                <a:ea typeface="Lato"/>
                <a:cs typeface="Lato"/>
              </a:rPr>
              <a:t>does your innovation answer?</a:t>
            </a:r>
          </a:p>
          <a:p>
            <a:pPr marL="896620" lvl="1" indent="-285750">
              <a:spcBef>
                <a:spcPts val="35"/>
              </a:spcBef>
              <a:buFontTx/>
              <a:buChar char="-"/>
            </a:pPr>
            <a:r>
              <a:rPr lang="en-GB" sz="2000" spc="-25" dirty="0">
                <a:solidFill>
                  <a:srgbClr val="0D3B5A"/>
                </a:solidFill>
                <a:latin typeface="Montserrat Medium"/>
                <a:ea typeface="Lato"/>
                <a:cs typeface="Lato"/>
              </a:rPr>
              <a:t>Why does the </a:t>
            </a:r>
            <a:r>
              <a:rPr lang="en-GB" sz="2000" b="1" spc="-25" dirty="0">
                <a:solidFill>
                  <a:srgbClr val="0D3B5A"/>
                </a:solidFill>
                <a:latin typeface="Montserrat Medium"/>
                <a:ea typeface="Lato"/>
                <a:cs typeface="Lato"/>
              </a:rPr>
              <a:t>problem</a:t>
            </a:r>
            <a:r>
              <a:rPr lang="en-GB" sz="2000" spc="-25" dirty="0">
                <a:solidFill>
                  <a:srgbClr val="0D3B5A"/>
                </a:solidFill>
                <a:latin typeface="Montserrat Medium"/>
                <a:ea typeface="Lato"/>
                <a:cs typeface="Lato"/>
              </a:rPr>
              <a:t> persist?</a:t>
            </a:r>
          </a:p>
          <a:p>
            <a:pPr marL="610870" lvl="1">
              <a:spcBef>
                <a:spcPts val="35"/>
              </a:spcBef>
            </a:pPr>
            <a:endParaRPr lang="en-GB" sz="2000" spc="-25" dirty="0">
              <a:solidFill>
                <a:srgbClr val="0D3B5A"/>
              </a:solidFill>
              <a:latin typeface="Montserrat Medium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96215" indent="0">
              <a:lnSpc>
                <a:spcPct val="100000"/>
              </a:lnSpc>
              <a:spcBef>
                <a:spcPts val="35"/>
              </a:spcBef>
              <a:buNone/>
            </a:pPr>
            <a:endParaRPr lang="en-US" sz="1200" b="1" spc="-65" dirty="0">
              <a:solidFill>
                <a:schemeClr val="bg1"/>
              </a:solidFill>
              <a:highlight>
                <a:srgbClr val="7B193B"/>
              </a:highlight>
              <a:latin typeface="Montserrat Medium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96215">
              <a:spcBef>
                <a:spcPts val="35"/>
              </a:spcBef>
            </a:pPr>
            <a:r>
              <a:rPr lang="en-US" sz="2000" b="1" spc="-25" dirty="0">
                <a:solidFill>
                  <a:srgbClr val="2AABC9"/>
                </a:solidFill>
                <a:latin typeface="Montserrat Medium"/>
                <a:ea typeface="Lato"/>
                <a:cs typeface="Lato"/>
              </a:rPr>
              <a:t>Market : </a:t>
            </a:r>
          </a:p>
          <a:p>
            <a:pPr marL="896620" lvl="1" indent="-285750">
              <a:spcBef>
                <a:spcPts val="35"/>
              </a:spcBef>
              <a:buFontTx/>
              <a:buChar char="-"/>
            </a:pPr>
            <a:r>
              <a:rPr lang="en-US" sz="2000" spc="-25" dirty="0">
                <a:solidFill>
                  <a:srgbClr val="0D3B5A"/>
                </a:solidFill>
                <a:latin typeface="Montserrat Medium"/>
                <a:ea typeface="Lato"/>
                <a:cs typeface="Lato"/>
              </a:rPr>
              <a:t>Identify the </a:t>
            </a:r>
            <a:r>
              <a:rPr lang="en-US" sz="2000" b="1" spc="-25" dirty="0">
                <a:solidFill>
                  <a:srgbClr val="F3C700"/>
                </a:solidFill>
                <a:latin typeface="Montserrat Medium"/>
                <a:ea typeface="Lato"/>
                <a:cs typeface="Lato"/>
              </a:rPr>
              <a:t>market size</a:t>
            </a:r>
          </a:p>
          <a:p>
            <a:pPr marL="896620" lvl="1" indent="-285750">
              <a:spcBef>
                <a:spcPts val="35"/>
              </a:spcBef>
              <a:buFontTx/>
              <a:buChar char="-"/>
            </a:pPr>
            <a:r>
              <a:rPr lang="en-US" sz="2000" spc="-25" dirty="0">
                <a:solidFill>
                  <a:srgbClr val="0D3B5A"/>
                </a:solidFill>
                <a:latin typeface="Montserrat Medium"/>
                <a:ea typeface="Lato"/>
                <a:cs typeface="Lato"/>
              </a:rPr>
              <a:t>How does the market </a:t>
            </a:r>
            <a:r>
              <a:rPr lang="en-US" sz="2000" b="1" spc="-25" dirty="0">
                <a:solidFill>
                  <a:srgbClr val="F3C700"/>
                </a:solidFill>
                <a:latin typeface="Montserrat Medium"/>
                <a:ea typeface="Lato"/>
                <a:cs typeface="Lato"/>
              </a:rPr>
              <a:t>change/grow</a:t>
            </a:r>
            <a:r>
              <a:rPr lang="en-US" sz="2000" b="1" spc="-25" dirty="0">
                <a:solidFill>
                  <a:srgbClr val="0D3B5A"/>
                </a:solidFill>
                <a:latin typeface="Montserrat Medium"/>
                <a:ea typeface="Lato"/>
                <a:cs typeface="Lato"/>
              </a:rPr>
              <a:t> </a:t>
            </a:r>
            <a:r>
              <a:rPr lang="en-US" sz="2000" spc="-25" dirty="0">
                <a:solidFill>
                  <a:srgbClr val="0D3B5A"/>
                </a:solidFill>
                <a:latin typeface="Montserrat Medium"/>
                <a:ea typeface="Lato"/>
                <a:cs typeface="Lato"/>
              </a:rPr>
              <a:t>over time?</a:t>
            </a:r>
          </a:p>
          <a:p>
            <a:pPr marL="610870" lvl="1">
              <a:spcBef>
                <a:spcPts val="35"/>
              </a:spcBef>
            </a:pPr>
            <a:br>
              <a:rPr lang="en-US" sz="2000" spc="-25" dirty="0">
                <a:solidFill>
                  <a:schemeClr val="tx1"/>
                </a:solidFill>
                <a:latin typeface="Futura PT Book" panose="020B0502020204020303"/>
                <a:ea typeface="Lato" panose="020F0502020204030203" pitchFamily="34" charset="0"/>
                <a:cs typeface="Lato" panose="020F0502020204030203" pitchFamily="34" charset="0"/>
              </a:rPr>
            </a:br>
            <a:endParaRPr lang="en-US" sz="2000" spc="-25">
              <a:latin typeface="Montserrat Medium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96215">
              <a:spcBef>
                <a:spcPts val="35"/>
              </a:spcBef>
            </a:pPr>
            <a:r>
              <a:rPr lang="en-US" sz="2000" b="1" spc="-50" dirty="0">
                <a:solidFill>
                  <a:srgbClr val="86CDD8"/>
                </a:solidFill>
                <a:latin typeface="Montserrat Medium"/>
                <a:ea typeface="Lato"/>
                <a:cs typeface="Lato"/>
              </a:rPr>
              <a:t>Key objective :</a:t>
            </a:r>
          </a:p>
          <a:p>
            <a:pPr marL="196215" indent="0">
              <a:lnSpc>
                <a:spcPct val="100000"/>
              </a:lnSpc>
              <a:spcBef>
                <a:spcPts val="35"/>
              </a:spcBef>
              <a:buNone/>
            </a:pPr>
            <a:r>
              <a:rPr lang="en-GB" sz="2000" spc="-25" dirty="0">
                <a:solidFill>
                  <a:srgbClr val="0D3B5A"/>
                </a:solidFill>
                <a:latin typeface="Montserrat Medium"/>
                <a:ea typeface="Lato"/>
                <a:cs typeface="Lato"/>
              </a:rPr>
              <a:t>Show </a:t>
            </a:r>
            <a:r>
              <a:rPr lang="fr-FR" sz="2000" spc="-25" dirty="0">
                <a:solidFill>
                  <a:srgbClr val="0D3B5A"/>
                </a:solidFill>
                <a:latin typeface="Montserrat Medium"/>
                <a:ea typeface="Lato"/>
                <a:cs typeface="Lato"/>
              </a:rPr>
              <a:t>the </a:t>
            </a:r>
            <a:r>
              <a:rPr lang="fr-FR" sz="2000" b="1" spc="-25" dirty="0">
                <a:solidFill>
                  <a:srgbClr val="0D3B5A"/>
                </a:solidFill>
                <a:latin typeface="Montserrat Medium"/>
                <a:ea typeface="Lato"/>
                <a:cs typeface="Lato"/>
              </a:rPr>
              <a:t>issue</a:t>
            </a:r>
            <a:r>
              <a:rPr lang="fr-FR" sz="2000" spc="-25" dirty="0">
                <a:solidFill>
                  <a:srgbClr val="0D3B5A"/>
                </a:solidFill>
                <a:latin typeface="Montserrat Medium"/>
                <a:ea typeface="Lato"/>
                <a:cs typeface="Lato"/>
              </a:rPr>
              <a:t> </a:t>
            </a:r>
            <a:r>
              <a:rPr lang="fr-FR" sz="2000" spc="-25" err="1">
                <a:solidFill>
                  <a:srgbClr val="0D3B5A"/>
                </a:solidFill>
                <a:latin typeface="Montserrat Medium"/>
                <a:ea typeface="Lato"/>
                <a:cs typeface="Lato"/>
              </a:rPr>
              <a:t>that</a:t>
            </a:r>
            <a:r>
              <a:rPr lang="fr-FR" sz="2000" spc="-25" dirty="0">
                <a:solidFill>
                  <a:srgbClr val="0D3B5A"/>
                </a:solidFill>
                <a:latin typeface="Montserrat Medium"/>
                <a:ea typeface="Lato"/>
                <a:cs typeface="Lato"/>
              </a:rPr>
              <a:t> </a:t>
            </a:r>
            <a:r>
              <a:rPr lang="fr-FR" sz="2000" spc="-25" err="1">
                <a:solidFill>
                  <a:srgbClr val="0D3B5A"/>
                </a:solidFill>
                <a:latin typeface="Montserrat Medium"/>
                <a:ea typeface="Lato"/>
                <a:cs typeface="Lato"/>
              </a:rPr>
              <a:t>your</a:t>
            </a:r>
            <a:r>
              <a:rPr lang="fr-FR" sz="2000" spc="-25" dirty="0">
                <a:solidFill>
                  <a:srgbClr val="0D3B5A"/>
                </a:solidFill>
                <a:latin typeface="Montserrat Medium"/>
                <a:ea typeface="Lato"/>
                <a:cs typeface="Lato"/>
              </a:rPr>
              <a:t> innovation solves.</a:t>
            </a:r>
            <a:endParaRPr lang="en-US" sz="2000" spc="-25" dirty="0">
              <a:solidFill>
                <a:srgbClr val="0D3B5A"/>
              </a:solidFill>
              <a:latin typeface="Montserrat Medium"/>
              <a:ea typeface="Lato"/>
              <a:cs typeface="Lato"/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9CCECCDF-F209-A5C8-2606-B6BFAB354C34}"/>
              </a:ext>
            </a:extLst>
          </p:cNvPr>
          <p:cNvGrpSpPr/>
          <p:nvPr/>
        </p:nvGrpSpPr>
        <p:grpSpPr>
          <a:xfrm>
            <a:off x="8857962" y="2361393"/>
            <a:ext cx="2406839" cy="1585452"/>
            <a:chOff x="8846056" y="2492362"/>
            <a:chExt cx="2406839" cy="1585452"/>
          </a:xfrm>
          <a:solidFill>
            <a:srgbClr val="0D3B5A"/>
          </a:solidFill>
        </p:grpSpPr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id="{55AFD507-F43A-BE71-D92F-8ED912E1A00A}"/>
                </a:ext>
              </a:extLst>
            </p:cNvPr>
            <p:cNvGrpSpPr/>
            <p:nvPr/>
          </p:nvGrpSpPr>
          <p:grpSpPr>
            <a:xfrm>
              <a:off x="8846056" y="2492362"/>
              <a:ext cx="2406839" cy="1585452"/>
              <a:chOff x="8846056" y="2492362"/>
              <a:chExt cx="1908416" cy="1059954"/>
            </a:xfrm>
            <a:grpFill/>
          </p:grpSpPr>
          <p:sp>
            <p:nvSpPr>
              <p:cNvPr id="10" name="object 183">
                <a:extLst>
                  <a:ext uri="{FF2B5EF4-FFF2-40B4-BE49-F238E27FC236}">
                    <a16:creationId xmlns:a16="http://schemas.microsoft.com/office/drawing/2014/main" id="{B8C3AF29-7023-A5FB-6923-AFB1520CDF78}"/>
                  </a:ext>
                </a:extLst>
              </p:cNvPr>
              <p:cNvSpPr/>
              <p:nvPr/>
            </p:nvSpPr>
            <p:spPr>
              <a:xfrm>
                <a:off x="8846056" y="2492362"/>
                <a:ext cx="1908416" cy="1059954"/>
              </a:xfrm>
              <a:prstGeom prst="rect">
                <a:avLst/>
              </a:prstGeom>
              <a:grpFill/>
            </p:spPr>
            <p:txBody>
              <a:bodyPr wrap="square" lIns="0" tIns="0" rIns="0" bIns="0" rtlCol="0"/>
              <a:lstStyle>
                <a:defPPr>
                  <a:defRPr lang="fr-FR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object 185">
                <a:extLst>
                  <a:ext uri="{FF2B5EF4-FFF2-40B4-BE49-F238E27FC236}">
                    <a16:creationId xmlns:a16="http://schemas.microsoft.com/office/drawing/2014/main" id="{DF8BF525-E9AB-4303-6AB0-4A96623D3352}"/>
                  </a:ext>
                </a:extLst>
              </p:cNvPr>
              <p:cNvSpPr txBox="1"/>
              <p:nvPr/>
            </p:nvSpPr>
            <p:spPr>
              <a:xfrm>
                <a:off x="9336484" y="2654667"/>
                <a:ext cx="1412492" cy="428675"/>
              </a:xfrm>
              <a:prstGeom prst="rect">
                <a:avLst/>
              </a:prstGeom>
              <a:grpFill/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fr-FR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4610" indent="-43180" algn="ctr" defTabSz="914400">
                  <a:defRPr/>
                </a:pPr>
                <a:r>
                  <a:rPr kumimoji="0" lang="en-GB" sz="1400" b="0" i="0" u="none" strike="noStrike" kern="1200" cap="none" spc="-9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ontserrat Light"/>
                    <a:cs typeface="Trebuchet MS"/>
                  </a:rPr>
                  <a:t>(Clear)</a:t>
                </a:r>
                <a:r>
                  <a:rPr lang="en-GB" sz="1400" spc="-105" dirty="0">
                    <a:solidFill>
                      <a:srgbClr val="FFFFFF"/>
                    </a:solidFill>
                    <a:latin typeface="Montserrat Light"/>
                    <a:cs typeface="Trebuchet MS"/>
                  </a:rPr>
                  <a:t> </a:t>
                </a:r>
                <a:r>
                  <a:rPr kumimoji="0" lang="en-GB" sz="1400" b="0" i="0" u="none" strike="noStrike" kern="1200" cap="none" spc="-105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ontserrat Light"/>
                    <a:cs typeface="Trebuchet MS"/>
                  </a:rPr>
                  <a:t> </a:t>
                </a:r>
                <a:r>
                  <a:rPr kumimoji="0" lang="en-GB" sz="2000" b="1" i="0" u="none" strike="noStrike" kern="1200" cap="none" spc="-55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ontserrat Light"/>
                    <a:cs typeface="Calibri"/>
                  </a:rPr>
                  <a:t>Problem</a:t>
                </a:r>
                <a:endParaRPr lang="en-GB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 Light"/>
                  <a:cs typeface="Calibri"/>
                </a:endParaRPr>
              </a:p>
              <a:p>
                <a:pPr marL="54610" algn="ctr" defTabSz="914400">
                  <a:spcBef>
                    <a:spcPts val="160"/>
                  </a:spcBef>
                  <a:defRPr/>
                </a:pPr>
                <a:r>
                  <a:rPr kumimoji="0" lang="en-GB" sz="1400" b="0" i="0" u="none" strike="noStrike" kern="1200" cap="none" spc="-95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ontserrat Light"/>
                    <a:cs typeface="Trebuchet MS"/>
                  </a:rPr>
                  <a:t>(Large)</a:t>
                </a:r>
                <a:r>
                  <a:rPr lang="en-GB" sz="1400" spc="-95" dirty="0">
                    <a:solidFill>
                      <a:srgbClr val="FFFFFF"/>
                    </a:solidFill>
                    <a:latin typeface="Montserrat Light"/>
                    <a:cs typeface="Trebuchet MS"/>
                  </a:rPr>
                  <a:t> </a:t>
                </a:r>
                <a:r>
                  <a:rPr kumimoji="0" lang="en-GB" sz="1400" b="0" i="0" u="none" strike="noStrike" kern="1200" cap="none" spc="-95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ontserrat Light"/>
                    <a:cs typeface="Trebuchet MS"/>
                  </a:rPr>
                  <a:t> </a:t>
                </a:r>
                <a:r>
                  <a:rPr kumimoji="0" lang="en-GB" sz="2000" b="1" i="0" u="none" strike="noStrike" kern="1200" cap="none" spc="-45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ontserrat Light"/>
                    <a:cs typeface="Calibri"/>
                  </a:rPr>
                  <a:t>Market</a:t>
                </a:r>
                <a:endParaRPr lang="en-GB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 Light"/>
                  <a:cs typeface="Calibri"/>
                </a:endParaRPr>
              </a:p>
            </p:txBody>
          </p:sp>
          <p:sp>
            <p:nvSpPr>
              <p:cNvPr id="12" name="object 186">
                <a:extLst>
                  <a:ext uri="{FF2B5EF4-FFF2-40B4-BE49-F238E27FC236}">
                    <a16:creationId xmlns:a16="http://schemas.microsoft.com/office/drawing/2014/main" id="{C97E1505-CA08-87B8-2DB9-A46742FEB2D3}"/>
                  </a:ext>
                </a:extLst>
              </p:cNvPr>
              <p:cNvSpPr txBox="1"/>
              <p:nvPr/>
            </p:nvSpPr>
            <p:spPr>
              <a:xfrm>
                <a:off x="8941735" y="3137267"/>
                <a:ext cx="1811627" cy="205764"/>
              </a:xfrm>
              <a:prstGeom prst="rect">
                <a:avLst/>
              </a:prstGeom>
              <a:grpFill/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fr-FR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2700" defTabSz="914400">
                  <a:defRPr/>
                </a:pPr>
                <a:r>
                  <a:rPr lang="en-GB" sz="1400" spc="-95" dirty="0">
                    <a:solidFill>
                      <a:srgbClr val="FFFFFF"/>
                    </a:solidFill>
                    <a:latin typeface="Montserrat Light"/>
                    <a:cs typeface="Trebuchet MS"/>
                  </a:rPr>
                  <a:t>=(</a:t>
                </a:r>
                <a:r>
                  <a:rPr kumimoji="0" lang="en-GB" sz="1400" b="0" i="0" u="none" strike="noStrike" kern="1200" cap="none" spc="-95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ontserrat Light"/>
                    <a:cs typeface="Trebuchet MS"/>
                  </a:rPr>
                  <a:t>Great)</a:t>
                </a:r>
                <a:r>
                  <a:rPr lang="en-GB" sz="1400" spc="-95" dirty="0">
                    <a:solidFill>
                      <a:srgbClr val="FFFFFF"/>
                    </a:solidFill>
                    <a:latin typeface="Montserrat Light"/>
                    <a:cs typeface="Trebuchet MS"/>
                  </a:rPr>
                  <a:t>  </a:t>
                </a:r>
                <a:r>
                  <a:rPr kumimoji="0" lang="en-GB" sz="2000" b="1" i="0" u="none" strike="noStrike" kern="1200" cap="none" spc="-4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ontserrat Light"/>
                    <a:cs typeface="Calibri"/>
                  </a:rPr>
                  <a:t>Opportunity</a:t>
                </a:r>
                <a:endParaRPr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 Light"/>
                  <a:cs typeface="Calibri"/>
                </a:endParaRPr>
              </a:p>
            </p:txBody>
          </p:sp>
          <p:sp>
            <p:nvSpPr>
              <p:cNvPr id="13" name="object 188">
                <a:extLst>
                  <a:ext uri="{FF2B5EF4-FFF2-40B4-BE49-F238E27FC236}">
                    <a16:creationId xmlns:a16="http://schemas.microsoft.com/office/drawing/2014/main" id="{DA841473-7B85-2F20-987E-766426ECBE8D}"/>
                  </a:ext>
                </a:extLst>
              </p:cNvPr>
              <p:cNvSpPr txBox="1"/>
              <p:nvPr/>
            </p:nvSpPr>
            <p:spPr>
              <a:xfrm>
                <a:off x="9053269" y="2753619"/>
                <a:ext cx="213705" cy="288070"/>
              </a:xfrm>
              <a:prstGeom prst="rect">
                <a:avLst/>
              </a:prstGeom>
              <a:grpFill/>
            </p:spPr>
            <p:txBody>
              <a:bodyPr vert="horz" wrap="square" lIns="0" tIns="0" rIns="0" bIns="0" rtlCol="0">
                <a:spAutoFit/>
              </a:bodyPr>
              <a:lstStyle>
                <a:defPPr>
                  <a:defRPr lang="fr-FR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270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8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rebuchet MS"/>
                  </a:rPr>
                  <a:t>+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rebuchet MS"/>
                </a:endParaRPr>
              </a:p>
            </p:txBody>
          </p:sp>
        </p:grpSp>
        <p:cxnSp>
          <p:nvCxnSpPr>
            <p:cNvPr id="5" name="Connecteur droit 4">
              <a:extLst>
                <a:ext uri="{FF2B5EF4-FFF2-40B4-BE49-F238E27FC236}">
                  <a16:creationId xmlns:a16="http://schemas.microsoft.com/office/drawing/2014/main" id="{E1718713-8763-6DDC-7D5B-0AB37B0E1E85}"/>
                </a:ext>
              </a:extLst>
            </p:cNvPr>
            <p:cNvCxnSpPr/>
            <p:nvPr/>
          </p:nvCxnSpPr>
          <p:spPr>
            <a:xfrm>
              <a:off x="9107387" y="3416747"/>
              <a:ext cx="1985164" cy="0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ZoneTexte 1">
            <a:extLst>
              <a:ext uri="{FF2B5EF4-FFF2-40B4-BE49-F238E27FC236}">
                <a16:creationId xmlns:a16="http://schemas.microsoft.com/office/drawing/2014/main" id="{00E2C1B5-E204-4A61-C15C-7A55FF5E9A4F}"/>
              </a:ext>
            </a:extLst>
          </p:cNvPr>
          <p:cNvSpPr txBox="1"/>
          <p:nvPr/>
        </p:nvSpPr>
        <p:spPr>
          <a:xfrm>
            <a:off x="9394156" y="767090"/>
            <a:ext cx="2797791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spc="-50" dirty="0">
                <a:solidFill>
                  <a:srgbClr val="F8D242"/>
                </a:solidFill>
                <a:latin typeface="Montserrat Light"/>
                <a:cs typeface="Calibri"/>
              </a:rPr>
              <a:t>1 slide : 1 minute</a:t>
            </a:r>
          </a:p>
        </p:txBody>
      </p:sp>
    </p:spTree>
    <p:extLst>
      <p:ext uri="{BB962C8B-B14F-4D97-AF65-F5344CB8AC3E}">
        <p14:creationId xmlns:p14="http://schemas.microsoft.com/office/powerpoint/2010/main" val="182907400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6d67b92-7728-4b80-abd7-fe778a2642d6" xsi:nil="true"/>
    <lcf76f155ced4ddcb4097134ff3c332f xmlns="e616c0af-3d2e-4848-8179-35e3607ee877">
      <Terms xmlns="http://schemas.microsoft.com/office/infopath/2007/PartnerControls"/>
    </lcf76f155ced4ddcb4097134ff3c332f>
    <_dlc_DocId xmlns="b6d67b92-7728-4b80-abd7-fe778a2642d6">W7QR5V6TVJ7S-455576879-190830</_dlc_DocId>
    <_dlc_DocIdUrl xmlns="b6d67b92-7728-4b80-abd7-fe778a2642d6">
      <Url>https://eurasante.sharepoint.com/sites/Commun/_layouts/15/DocIdRedir.aspx?ID=W7QR5V6TVJ7S-455576879-190830</Url>
      <Description>W7QR5V6TVJ7S-455576879-190830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5E981D2E5022408806ADFAB8E41DC4" ma:contentTypeVersion="15" ma:contentTypeDescription="Crée un document." ma:contentTypeScope="" ma:versionID="019043a0dd955ceda09743bdb22ff7a5">
  <xsd:schema xmlns:xsd="http://www.w3.org/2001/XMLSchema" xmlns:xs="http://www.w3.org/2001/XMLSchema" xmlns:p="http://schemas.microsoft.com/office/2006/metadata/properties" xmlns:ns2="b6d67b92-7728-4b80-abd7-fe778a2642d6" xmlns:ns3="e616c0af-3d2e-4848-8179-35e3607ee877" targetNamespace="http://schemas.microsoft.com/office/2006/metadata/properties" ma:root="true" ma:fieldsID="22b80897219bed1d7b7c21df3e621ad0" ns2:_="" ns3:_="">
    <xsd:import namespace="b6d67b92-7728-4b80-abd7-fe778a2642d6"/>
    <xsd:import namespace="e616c0af-3d2e-4848-8179-35e3607ee87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lcf76f155ced4ddcb4097134ff3c332f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2:SharedWithUsers" minOccurs="0"/>
                <xsd:element ref="ns2:SharedWithDetail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d67b92-7728-4b80-abd7-fe778a2642d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eur d’ID de document" ma:description="Valeur de l’ID de document affecté à cet élément." ma:indexed="true" ma:internalName="_dlc_DocId" ma:readOnly="true">
      <xsd:simpleType>
        <xsd:restriction base="dms:Text"/>
      </xsd:simpleType>
    </xsd:element>
    <xsd:element name="_dlc_DocIdUrl" ma:index="9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3" nillable="true" ma:displayName="Taxonomy Catch All Column" ma:hidden="true" ma:list="{9db446b2-bd7d-48c3-99ee-a5c40631de98}" ma:internalName="TaxCatchAll" ma:showField="CatchAllData" ma:web="b6d67b92-7728-4b80-abd7-fe778a2642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3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16c0af-3d2e-4848-8179-35e3607ee877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2" nillable="true" ma:taxonomy="true" ma:internalName="lcf76f155ced4ddcb4097134ff3c332f" ma:taxonomyFieldName="MediaServiceImageTags" ma:displayName="Balises d’images" ma:readOnly="false" ma:fieldId="{5cf76f15-5ced-4ddc-b409-7134ff3c332f}" ma:taxonomyMulti="true" ma:sspId="d2c2d323-156a-4d02-85f3-f3707d5d69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639C650-4D03-4C65-8E6D-32A69171F6AF}">
  <ds:schemaRefs>
    <ds:schemaRef ds:uri="http://schemas.microsoft.com/office/2006/metadata/properties"/>
    <ds:schemaRef ds:uri="http://schemas.microsoft.com/office/infopath/2007/PartnerControls"/>
    <ds:schemaRef ds:uri="b6d67b92-7728-4b80-abd7-fe778a2642d6"/>
    <ds:schemaRef ds:uri="e616c0af-3d2e-4848-8179-35e3607ee877"/>
  </ds:schemaRefs>
</ds:datastoreItem>
</file>

<file path=customXml/itemProps2.xml><?xml version="1.0" encoding="utf-8"?>
<ds:datastoreItem xmlns:ds="http://schemas.openxmlformats.org/officeDocument/2006/customXml" ds:itemID="{496878F6-4249-431B-B8A9-1B5333FB29F3}"/>
</file>

<file path=customXml/itemProps3.xml><?xml version="1.0" encoding="utf-8"?>
<ds:datastoreItem xmlns:ds="http://schemas.openxmlformats.org/officeDocument/2006/customXml" ds:itemID="{3AC53921-6F28-4F97-AF09-0163BCD79DFE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9C29DD4B-96A5-4F64-A1D7-B4DD2F9F884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388</Words>
  <Application>Microsoft Office PowerPoint</Application>
  <PresentationFormat>Grand écran</PresentationFormat>
  <Paragraphs>22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Valentine DELABIE</dc:creator>
  <cp:lastModifiedBy>Valentine DELABIE</cp:lastModifiedBy>
  <cp:revision>262</cp:revision>
  <dcterms:created xsi:type="dcterms:W3CDTF">2024-01-24T10:11:52Z</dcterms:created>
  <dcterms:modified xsi:type="dcterms:W3CDTF">2024-06-10T10:04:09Z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0x010100BF5E981D2E5022408806ADFAB8E41DC4</vt:lpwstr>
  </property>
  <property fmtid="{D5CDD505-2E9C-101B-9397-08002B2CF9AE}" pid="3" name="_dlc_DocIdItemGuid">
    <vt:lpwstr>305d8d5b-dea8-491d-88bf-9561bc6ec48d</vt:lpwstr>
  </property>
  <property fmtid="{D5CDD505-2E9C-101B-9397-08002B2CF9AE}" pid="4" name="MediaServiceImageTags">
    <vt:lpwstr/>
  </property>
</Properties>
</file>